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1dab133a1b492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53d97fc71943d7"/>
  </p:sldMasterIdLst>
  <p:sldIdLst>
    <p:sldId xmlns:r="http://schemas.openxmlformats.org/officeDocument/2006/relationships" id="256" r:id="R9ce094fd43e24288"/>
    <p:sldId xmlns:r="http://schemas.openxmlformats.org/officeDocument/2006/relationships" id="257" r:id="Rf624c2077e5c4be2"/>
    <p:sldId xmlns:r="http://schemas.openxmlformats.org/officeDocument/2006/relationships" id="258" r:id="R2dd8363903584cb4"/>
    <p:sldId xmlns:r="http://schemas.openxmlformats.org/officeDocument/2006/relationships" id="259" r:id="R7a5eb479264548c9"/>
    <p:sldId xmlns:r="http://schemas.openxmlformats.org/officeDocument/2006/relationships" id="260" r:id="Rc1ae79f981b343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53d97fc71943d7" /><Relationship Type="http://schemas.openxmlformats.org/officeDocument/2006/relationships/slide" Target="/ppt/slides/slide1.xml" Id="R9ce094fd43e24288" /><Relationship Type="http://schemas.openxmlformats.org/officeDocument/2006/relationships/slide" Target="/ppt/slides/slide2.xml" Id="Rf624c2077e5c4be2" /><Relationship Type="http://schemas.openxmlformats.org/officeDocument/2006/relationships/slide" Target="/ppt/slides/slide3.xml" Id="R2dd8363903584cb4" /><Relationship Type="http://schemas.openxmlformats.org/officeDocument/2006/relationships/slide" Target="/ppt/slides/slide4.xml" Id="R7a5eb479264548c9" /><Relationship Type="http://schemas.openxmlformats.org/officeDocument/2006/relationships/slide" Target="/ppt/slides/slide5.xml" Id="Rc1ae79f981b343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f6d0223a7141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518f3a07f646b5" /><Relationship Type="http://schemas.openxmlformats.org/officeDocument/2006/relationships/theme" Target="/ppt/slideMasters/theme/theme1.xml" Id="Re623f2d5646441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518f3a07f646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5a951c46f4f8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41fd44a44849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6f7defed343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75ea80e81541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1dedf442646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DANSKE BANK A/S NUF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DANSKE BANK A/S NUF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Bryggetorget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www.danskebank.no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977 074 010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