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688c9ad93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41261a9e0c4ad1"/>
  </p:sldMasterIdLst>
  <p:sldIdLst>
    <p:sldId xmlns:r="http://schemas.openxmlformats.org/officeDocument/2006/relationships" id="256" r:id="R0a56753b19eb4246"/>
    <p:sldId xmlns:r="http://schemas.openxmlformats.org/officeDocument/2006/relationships" id="257" r:id="R62b371dedcfc4b21"/>
    <p:sldId xmlns:r="http://schemas.openxmlformats.org/officeDocument/2006/relationships" id="258" r:id="R856eda0ea81c42f3"/>
    <p:sldId xmlns:r="http://schemas.openxmlformats.org/officeDocument/2006/relationships" id="259" r:id="R2d087b786cbf4830"/>
    <p:sldId xmlns:r="http://schemas.openxmlformats.org/officeDocument/2006/relationships" id="260" r:id="R7fabe994aa174e06"/>
    <p:sldId xmlns:r="http://schemas.openxmlformats.org/officeDocument/2006/relationships" id="261" r:id="Rfebb47c732714392"/>
    <p:sldId xmlns:r="http://schemas.openxmlformats.org/officeDocument/2006/relationships" id="262" r:id="R5963a5f7e20c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1261a9e0c4ad1" /><Relationship Type="http://schemas.openxmlformats.org/officeDocument/2006/relationships/slide" Target="/ppt/slides/slide1.xml" Id="R0a56753b19eb4246" /><Relationship Type="http://schemas.openxmlformats.org/officeDocument/2006/relationships/slide" Target="/ppt/slides/slide2.xml" Id="R62b371dedcfc4b21" /><Relationship Type="http://schemas.openxmlformats.org/officeDocument/2006/relationships/slide" Target="/ppt/slides/slide3.xml" Id="R856eda0ea81c42f3" /><Relationship Type="http://schemas.openxmlformats.org/officeDocument/2006/relationships/slide" Target="/ppt/slides/slide4.xml" Id="R2d087b786cbf4830" /><Relationship Type="http://schemas.openxmlformats.org/officeDocument/2006/relationships/slide" Target="/ppt/slides/slide5.xml" Id="R7fabe994aa174e06" /><Relationship Type="http://schemas.openxmlformats.org/officeDocument/2006/relationships/slide" Target="/ppt/slides/slide6.xml" Id="Rfebb47c732714392" /><Relationship Type="http://schemas.openxmlformats.org/officeDocument/2006/relationships/slide" Target="/ppt/slides/slide7.xml" Id="R5963a5f7e20c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1479e9634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51bf3ec154208" /><Relationship Type="http://schemas.openxmlformats.org/officeDocument/2006/relationships/theme" Target="/ppt/slideMasters/theme/theme1.xml" Id="R4a41bbed9056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51bf3ec15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9269e3521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da93ba5e6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2d8a02d3944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c3633782d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16698bcf64f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6f89ad3c1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0482fdfc2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DRANGE MURMESTERFORRETNING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MURMESTERFORRETNING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305 130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3 700 849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JAN LEON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JOHN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Bullavegen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977 074 037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MURMESTERFORRETNING AS</a:t>
            </a:r>
          </a:p>
        </p:txBody>
      </p:sp>
    </p:spTree>
  </p:cSld>
  <p:clrMapOvr>
    <a:masterClrMapping xmlns:a="http://schemas.openxmlformats.org/drawingml/2006/main"/>
  </p:clrMapOvr>
</p:sld>
</file>