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2fc51e00b348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065e2bd4834749"/>
  </p:sldMasterIdLst>
  <p:sldIdLst>
    <p:sldId xmlns:r="http://schemas.openxmlformats.org/officeDocument/2006/relationships" id="256" r:id="Rd55a2b9c69a74c4b"/>
    <p:sldId xmlns:r="http://schemas.openxmlformats.org/officeDocument/2006/relationships" id="257" r:id="R60f1212328ce4aa6"/>
    <p:sldId xmlns:r="http://schemas.openxmlformats.org/officeDocument/2006/relationships" id="258" r:id="Rd423786cc534412f"/>
    <p:sldId xmlns:r="http://schemas.openxmlformats.org/officeDocument/2006/relationships" id="259" r:id="Rc044fd9f2f3f4dc3"/>
    <p:sldId xmlns:r="http://schemas.openxmlformats.org/officeDocument/2006/relationships" id="260" r:id="R0bebed31949146a7"/>
    <p:sldId xmlns:r="http://schemas.openxmlformats.org/officeDocument/2006/relationships" id="261" r:id="R1cbcaacc698947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065e2bd4834749" /><Relationship Type="http://schemas.openxmlformats.org/officeDocument/2006/relationships/slide" Target="/ppt/slides/slide1.xml" Id="Rd55a2b9c69a74c4b" /><Relationship Type="http://schemas.openxmlformats.org/officeDocument/2006/relationships/slide" Target="/ppt/slides/slide2.xml" Id="R60f1212328ce4aa6" /><Relationship Type="http://schemas.openxmlformats.org/officeDocument/2006/relationships/slide" Target="/ppt/slides/slide3.xml" Id="Rd423786cc534412f" /><Relationship Type="http://schemas.openxmlformats.org/officeDocument/2006/relationships/slide" Target="/ppt/slides/slide4.xml" Id="Rc044fd9f2f3f4dc3" /><Relationship Type="http://schemas.openxmlformats.org/officeDocument/2006/relationships/slide" Target="/ppt/slides/slide5.xml" Id="R0bebed31949146a7" /><Relationship Type="http://schemas.openxmlformats.org/officeDocument/2006/relationships/slide" Target="/ppt/slides/slide6.xml" Id="R1cbcaacc698947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2383d74bb04d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806ff6be54149" /><Relationship Type="http://schemas.openxmlformats.org/officeDocument/2006/relationships/theme" Target="/ppt/slideMasters/theme/theme1.xml" Id="Rf252f4afe16747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1806ff6be541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c62187e9449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24c9235de46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39af9a42e4d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93c2fdea349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ce3fdae454e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e485b99d44e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6200 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26 91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977 075 459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ØKONSULT AS</a:t>
            </a:r>
          </a:p>
        </p:txBody>
      </p:sp>
    </p:spTree>
  </p:cSld>
  <p:clrMapOvr>
    <a:masterClrMapping xmlns:a="http://schemas.openxmlformats.org/drawingml/2006/main"/>
  </p:clrMapOvr>
</p:sld>
</file>