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34d0edc19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ad51ba8b4418c"/>
  </p:sldMasterIdLst>
  <p:sldIdLst>
    <p:sldId xmlns:r="http://schemas.openxmlformats.org/officeDocument/2006/relationships" id="256" r:id="Rd32ad0f6ee5644b6"/>
    <p:sldId xmlns:r="http://schemas.openxmlformats.org/officeDocument/2006/relationships" id="257" r:id="Rb547f15dbe3b415e"/>
    <p:sldId xmlns:r="http://schemas.openxmlformats.org/officeDocument/2006/relationships" id="258" r:id="R2e4e2016b42a4816"/>
    <p:sldId xmlns:r="http://schemas.openxmlformats.org/officeDocument/2006/relationships" id="259" r:id="Raf1d23db4699421a"/>
    <p:sldId xmlns:r="http://schemas.openxmlformats.org/officeDocument/2006/relationships" id="260" r:id="Rbe84cfca4b774a9c"/>
    <p:sldId xmlns:r="http://schemas.openxmlformats.org/officeDocument/2006/relationships" id="261" r:id="Rcb0ec65c60c24901"/>
    <p:sldId xmlns:r="http://schemas.openxmlformats.org/officeDocument/2006/relationships" id="262" r:id="Re33976c63b30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ad51ba8b4418c" /><Relationship Type="http://schemas.openxmlformats.org/officeDocument/2006/relationships/slide" Target="/ppt/slides/slide1.xml" Id="Rd32ad0f6ee5644b6" /><Relationship Type="http://schemas.openxmlformats.org/officeDocument/2006/relationships/slide" Target="/ppt/slides/slide2.xml" Id="Rb547f15dbe3b415e" /><Relationship Type="http://schemas.openxmlformats.org/officeDocument/2006/relationships/slide" Target="/ppt/slides/slide3.xml" Id="R2e4e2016b42a4816" /><Relationship Type="http://schemas.openxmlformats.org/officeDocument/2006/relationships/slide" Target="/ppt/slides/slide4.xml" Id="Raf1d23db4699421a" /><Relationship Type="http://schemas.openxmlformats.org/officeDocument/2006/relationships/slide" Target="/ppt/slides/slide5.xml" Id="Rbe84cfca4b774a9c" /><Relationship Type="http://schemas.openxmlformats.org/officeDocument/2006/relationships/slide" Target="/ppt/slides/slide6.xml" Id="Rcb0ec65c60c24901" /><Relationship Type="http://schemas.openxmlformats.org/officeDocument/2006/relationships/slide" Target="/ppt/slides/slide7.xml" Id="Re33976c63b30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6a5559499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9c1cd1ad4168" /><Relationship Type="http://schemas.openxmlformats.org/officeDocument/2006/relationships/theme" Target="/ppt/slideMasters/theme/theme1.xml" Id="R68cb9f7f0fa5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79c1cd1ad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f56ccbc1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308d067f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796ac15f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87ac2f8d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e436f75d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5b4e1ddc6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ea4a53abe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ØKONSULT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5 376 973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91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