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fabda6b1d64a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25ec6ad3844294"/>
  </p:sldMasterIdLst>
  <p:sldIdLst>
    <p:sldId xmlns:r="http://schemas.openxmlformats.org/officeDocument/2006/relationships" id="256" r:id="Rfeb07e6908ec4a0c"/>
    <p:sldId xmlns:r="http://schemas.openxmlformats.org/officeDocument/2006/relationships" id="257" r:id="Ra695c4ae1175406f"/>
    <p:sldId xmlns:r="http://schemas.openxmlformats.org/officeDocument/2006/relationships" id="258" r:id="R32d065c4c0ff4d87"/>
    <p:sldId xmlns:r="http://schemas.openxmlformats.org/officeDocument/2006/relationships" id="259" r:id="R5c6469393696474e"/>
    <p:sldId xmlns:r="http://schemas.openxmlformats.org/officeDocument/2006/relationships" id="260" r:id="Re62d7a41f9bd4f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25ec6ad3844294" /><Relationship Type="http://schemas.openxmlformats.org/officeDocument/2006/relationships/slide" Target="/ppt/slides/slide1.xml" Id="Rfeb07e6908ec4a0c" /><Relationship Type="http://schemas.openxmlformats.org/officeDocument/2006/relationships/slide" Target="/ppt/slides/slide2.xml" Id="Ra695c4ae1175406f" /><Relationship Type="http://schemas.openxmlformats.org/officeDocument/2006/relationships/slide" Target="/ppt/slides/slide3.xml" Id="R32d065c4c0ff4d87" /><Relationship Type="http://schemas.openxmlformats.org/officeDocument/2006/relationships/slide" Target="/ppt/slides/slide4.xml" Id="R5c6469393696474e" /><Relationship Type="http://schemas.openxmlformats.org/officeDocument/2006/relationships/slide" Target="/ppt/slides/slide5.xml" Id="Re62d7a41f9bd4f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815a4ecc204a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bb2e0fe0341b8" /><Relationship Type="http://schemas.openxmlformats.org/officeDocument/2006/relationships/theme" Target="/ppt/slideMasters/theme/theme1.xml" Id="Rd57119812d644e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7bb2e0fe0341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428abe0fb4a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fa0c7d56442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530e17f7c4c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a907098404f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6cb09d97047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VIVANTI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VIVANTI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VIVANTI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VIVANTI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VIVANTI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VIVANTI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977 076 366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VIVANTI AS</a:t>
            </a:r>
          </a:p>
        </p:txBody>
      </p:sp>
    </p:spTree>
  </p:cSld>
  <p:clrMapOvr>
    <a:masterClrMapping xmlns:a="http://schemas.openxmlformats.org/drawingml/2006/main"/>
  </p:clrMapOvr>
</p:sld>
</file>