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f161b2053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cb2f0ff164bfe"/>
  </p:sldMasterIdLst>
  <p:sldIdLst>
    <p:sldId xmlns:r="http://schemas.openxmlformats.org/officeDocument/2006/relationships" id="256" r:id="R0807c64d95e94478"/>
    <p:sldId xmlns:r="http://schemas.openxmlformats.org/officeDocument/2006/relationships" id="257" r:id="Rbbf990d2f8154df7"/>
    <p:sldId xmlns:r="http://schemas.openxmlformats.org/officeDocument/2006/relationships" id="258" r:id="R999884fa674948ac"/>
    <p:sldId xmlns:r="http://schemas.openxmlformats.org/officeDocument/2006/relationships" id="259" r:id="R8d0d5cf5158847a6"/>
    <p:sldId xmlns:r="http://schemas.openxmlformats.org/officeDocument/2006/relationships" id="260" r:id="Rd8caf53311374f19"/>
    <p:sldId xmlns:r="http://schemas.openxmlformats.org/officeDocument/2006/relationships" id="261" r:id="Rf408b1237f2e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cb2f0ff164bfe" /><Relationship Type="http://schemas.openxmlformats.org/officeDocument/2006/relationships/slide" Target="/ppt/slides/slide1.xml" Id="R0807c64d95e94478" /><Relationship Type="http://schemas.openxmlformats.org/officeDocument/2006/relationships/slide" Target="/ppt/slides/slide2.xml" Id="Rbbf990d2f8154df7" /><Relationship Type="http://schemas.openxmlformats.org/officeDocument/2006/relationships/slide" Target="/ppt/slides/slide3.xml" Id="R999884fa674948ac" /><Relationship Type="http://schemas.openxmlformats.org/officeDocument/2006/relationships/slide" Target="/ppt/slides/slide4.xml" Id="R8d0d5cf5158847a6" /><Relationship Type="http://schemas.openxmlformats.org/officeDocument/2006/relationships/slide" Target="/ppt/slides/slide5.xml" Id="Rd8caf53311374f19" /><Relationship Type="http://schemas.openxmlformats.org/officeDocument/2006/relationships/slide" Target="/ppt/slides/slide6.xml" Id="Rf408b1237f2e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54b933476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c465b3104e8c" /><Relationship Type="http://schemas.openxmlformats.org/officeDocument/2006/relationships/theme" Target="/ppt/slideMasters/theme/theme1.xml" Id="Rc14305cb405a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ec465b310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579a963d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aea8c72df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05367ba4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96c4ce6a5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02d15312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f50696ea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VEST-FINNMARK AVFALLSSELSKAP, OARJE-FINNMARKKU RIHPAFITNODAT VEFAS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VEST-FINNMARK AVFALLSSELSKAP, OARJE-FINNMARKKU RIHPAFITNODAT VEFAS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VEST-FINNMARK AVFALLSSELSKAP, OARJE-FINNMARKKU RIHPAFITNODAT VEFAS IKS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VEST-FINNMARK AVFALLSSELSKAP, OARJE-FINNMARKKU RIHPAFITNODAT VEFAS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VEST-FINNMARK AVFALLSSELSKAP, OARJE-FINNMARKKU RIHPAFITNODAT VEFAS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VEST-FINNMARK AVFALLSSELSKAP, OARJE-FINNMARKKU RIHPAFITNODAT VEFAS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86 091 693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139 369 144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VEST-FINNMARK AVFALLSSELSKAP, OARJE-FINNMARKKU RIHPAFITNODAT VEFAS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Amtmannsnesveien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44 47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firmapost@vefas.no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977 079 403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VEST-FINNMARK AVFALLSSELSKAP, OARJE-FINNMARKKU RIHPAFITNODAT VEFAS IKS</a:t>
            </a:r>
          </a:p>
        </p:txBody>
      </p:sp>
    </p:spTree>
  </p:cSld>
  <p:clrMapOvr>
    <a:masterClrMapping xmlns:a="http://schemas.openxmlformats.org/drawingml/2006/main"/>
  </p:clrMapOvr>
</p:sld>
</file>