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b20a7a9fe4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84b52413d140a6"/>
  </p:sldMasterIdLst>
  <p:sldIdLst>
    <p:sldId xmlns:r="http://schemas.openxmlformats.org/officeDocument/2006/relationships" id="256" r:id="R023003ad59cb46a0"/>
    <p:sldId xmlns:r="http://schemas.openxmlformats.org/officeDocument/2006/relationships" id="257" r:id="R32dd10d9adf048d6"/>
    <p:sldId xmlns:r="http://schemas.openxmlformats.org/officeDocument/2006/relationships" id="258" r:id="Rbc2261f996344d09"/>
    <p:sldId xmlns:r="http://schemas.openxmlformats.org/officeDocument/2006/relationships" id="259" r:id="R8606ff7eb8a14b1a"/>
    <p:sldId xmlns:r="http://schemas.openxmlformats.org/officeDocument/2006/relationships" id="260" r:id="Rb71d8961b5f04190"/>
    <p:sldId xmlns:r="http://schemas.openxmlformats.org/officeDocument/2006/relationships" id="261" r:id="Rac3e60ffd0234116"/>
    <p:sldId xmlns:r="http://schemas.openxmlformats.org/officeDocument/2006/relationships" id="262" r:id="R0b0bc48d5257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4b52413d140a6" /><Relationship Type="http://schemas.openxmlformats.org/officeDocument/2006/relationships/slide" Target="/ppt/slides/slide1.xml" Id="R023003ad59cb46a0" /><Relationship Type="http://schemas.openxmlformats.org/officeDocument/2006/relationships/slide" Target="/ppt/slides/slide2.xml" Id="R32dd10d9adf048d6" /><Relationship Type="http://schemas.openxmlformats.org/officeDocument/2006/relationships/slide" Target="/ppt/slides/slide3.xml" Id="Rbc2261f996344d09" /><Relationship Type="http://schemas.openxmlformats.org/officeDocument/2006/relationships/slide" Target="/ppt/slides/slide4.xml" Id="R8606ff7eb8a14b1a" /><Relationship Type="http://schemas.openxmlformats.org/officeDocument/2006/relationships/slide" Target="/ppt/slides/slide5.xml" Id="Rb71d8961b5f04190" /><Relationship Type="http://schemas.openxmlformats.org/officeDocument/2006/relationships/slide" Target="/ppt/slides/slide6.xml" Id="Rac3e60ffd0234116" /><Relationship Type="http://schemas.openxmlformats.org/officeDocument/2006/relationships/slide" Target="/ppt/slides/slide7.xml" Id="R0b0bc48d5257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209537875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d069e37814949" /><Relationship Type="http://schemas.openxmlformats.org/officeDocument/2006/relationships/theme" Target="/ppt/slideMasters/theme/theme1.xml" Id="R767de1e734fe42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d069e3781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0b44311ce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c5ef825c3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4eafbf64740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e223da92d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df8f86c9e4e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bb63764e042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8bf310d44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ØB HOLDING FLADHUS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 HOLDING FLADHUS AS ble etablert [år] og holder til i Noresund.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932 023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10 181 197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294 071 868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321 240 343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TORE FLADHUS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KRISTINE FLADHUS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FLATO HOLDING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NKF HOLDING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OLE FLADHUS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nof@okonomibistand.no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www.okonomibistand.no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