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0dc2310bcd40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4f452ef014974"/>
  </p:sldMasterIdLst>
  <p:sldIdLst>
    <p:sldId xmlns:r="http://schemas.openxmlformats.org/officeDocument/2006/relationships" id="256" r:id="R6997e49103cd424a"/>
    <p:sldId xmlns:r="http://schemas.openxmlformats.org/officeDocument/2006/relationships" id="257" r:id="R1ba1cd081e0f44bd"/>
    <p:sldId xmlns:r="http://schemas.openxmlformats.org/officeDocument/2006/relationships" id="258" r:id="R4d83b3284d73418e"/>
    <p:sldId xmlns:r="http://schemas.openxmlformats.org/officeDocument/2006/relationships" id="259" r:id="Ra01ad8954f554770"/>
    <p:sldId xmlns:r="http://schemas.openxmlformats.org/officeDocument/2006/relationships" id="260" r:id="R6b4601b0e7764349"/>
    <p:sldId xmlns:r="http://schemas.openxmlformats.org/officeDocument/2006/relationships" id="261" r:id="Rccbe8aa2b7d94c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4f452ef014974" /><Relationship Type="http://schemas.openxmlformats.org/officeDocument/2006/relationships/slide" Target="/ppt/slides/slide1.xml" Id="R6997e49103cd424a" /><Relationship Type="http://schemas.openxmlformats.org/officeDocument/2006/relationships/slide" Target="/ppt/slides/slide2.xml" Id="R1ba1cd081e0f44bd" /><Relationship Type="http://schemas.openxmlformats.org/officeDocument/2006/relationships/slide" Target="/ppt/slides/slide3.xml" Id="R4d83b3284d73418e" /><Relationship Type="http://schemas.openxmlformats.org/officeDocument/2006/relationships/slide" Target="/ppt/slides/slide4.xml" Id="Ra01ad8954f554770" /><Relationship Type="http://schemas.openxmlformats.org/officeDocument/2006/relationships/slide" Target="/ppt/slides/slide5.xml" Id="R6b4601b0e7764349" /><Relationship Type="http://schemas.openxmlformats.org/officeDocument/2006/relationships/slide" Target="/ppt/slides/slide6.xml" Id="Rccbe8aa2b7d94c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e6de2e5c34f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389d169704ba2" /><Relationship Type="http://schemas.openxmlformats.org/officeDocument/2006/relationships/theme" Target="/ppt/slideMasters/theme/theme1.xml" Id="R12c133306a9f49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d389d169704b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4585eac8b4d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e65cc2b8241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245c1e29b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96ce1d72944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6db5c74a04b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712ef4a9e4e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52846430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