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0a1cefa22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d4e9eb25046b6"/>
  </p:sldMasterIdLst>
  <p:sldIdLst>
    <p:sldId xmlns:r="http://schemas.openxmlformats.org/officeDocument/2006/relationships" id="256" r:id="Rb555a052a1714830"/>
    <p:sldId xmlns:r="http://schemas.openxmlformats.org/officeDocument/2006/relationships" id="257" r:id="R826412451f0a4418"/>
    <p:sldId xmlns:r="http://schemas.openxmlformats.org/officeDocument/2006/relationships" id="258" r:id="R97d0bb04a84541aa"/>
    <p:sldId xmlns:r="http://schemas.openxmlformats.org/officeDocument/2006/relationships" id="259" r:id="Rcb3427b66a98421c"/>
    <p:sldId xmlns:r="http://schemas.openxmlformats.org/officeDocument/2006/relationships" id="260" r:id="R75ed215e72f742c3"/>
    <p:sldId xmlns:r="http://schemas.openxmlformats.org/officeDocument/2006/relationships" id="261" r:id="R62d75597029a4faa"/>
    <p:sldId xmlns:r="http://schemas.openxmlformats.org/officeDocument/2006/relationships" id="262" r:id="Re67b9cbfb9f1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d4e9eb25046b6" /><Relationship Type="http://schemas.openxmlformats.org/officeDocument/2006/relationships/slide" Target="/ppt/slides/slide1.xml" Id="Rb555a052a1714830" /><Relationship Type="http://schemas.openxmlformats.org/officeDocument/2006/relationships/slide" Target="/ppt/slides/slide2.xml" Id="R826412451f0a4418" /><Relationship Type="http://schemas.openxmlformats.org/officeDocument/2006/relationships/slide" Target="/ppt/slides/slide3.xml" Id="R97d0bb04a84541aa" /><Relationship Type="http://schemas.openxmlformats.org/officeDocument/2006/relationships/slide" Target="/ppt/slides/slide4.xml" Id="Rcb3427b66a98421c" /><Relationship Type="http://schemas.openxmlformats.org/officeDocument/2006/relationships/slide" Target="/ppt/slides/slide5.xml" Id="R75ed215e72f742c3" /><Relationship Type="http://schemas.openxmlformats.org/officeDocument/2006/relationships/slide" Target="/ppt/slides/slide6.xml" Id="R62d75597029a4faa" /><Relationship Type="http://schemas.openxmlformats.org/officeDocument/2006/relationships/slide" Target="/ppt/slides/slide7.xml" Id="Re67b9cbfb9f1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38766f4d7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d98b07594450" /><Relationship Type="http://schemas.openxmlformats.org/officeDocument/2006/relationships/theme" Target="/ppt/slideMasters/theme/theme1.xml" Id="Rb534a383eee9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9d98b0759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202aa129a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418084d6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6a34bcb1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de1d161d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3f639771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273e4dbbb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c13f6f620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M REGNSKAP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