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6bc96d610d42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66a1924a9b4a48"/>
  </p:sldMasterIdLst>
  <p:sldIdLst>
    <p:sldId xmlns:r="http://schemas.openxmlformats.org/officeDocument/2006/relationships" id="256" r:id="Rc874fbc4740545df"/>
    <p:sldId xmlns:r="http://schemas.openxmlformats.org/officeDocument/2006/relationships" id="257" r:id="R86ee4ca3f1ea423c"/>
    <p:sldId xmlns:r="http://schemas.openxmlformats.org/officeDocument/2006/relationships" id="258" r:id="R78db873cd1be4d7d"/>
    <p:sldId xmlns:r="http://schemas.openxmlformats.org/officeDocument/2006/relationships" id="259" r:id="Re1ab9d8db99b4cd3"/>
    <p:sldId xmlns:r="http://schemas.openxmlformats.org/officeDocument/2006/relationships" id="260" r:id="R9327e3022be24a60"/>
    <p:sldId xmlns:r="http://schemas.openxmlformats.org/officeDocument/2006/relationships" id="261" r:id="R216da6eda0d34b66"/>
    <p:sldId xmlns:r="http://schemas.openxmlformats.org/officeDocument/2006/relationships" id="262" r:id="R296d450bdcba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6a1924a9b4a48" /><Relationship Type="http://schemas.openxmlformats.org/officeDocument/2006/relationships/slide" Target="/ppt/slides/slide1.xml" Id="Rc874fbc4740545df" /><Relationship Type="http://schemas.openxmlformats.org/officeDocument/2006/relationships/slide" Target="/ppt/slides/slide2.xml" Id="R86ee4ca3f1ea423c" /><Relationship Type="http://schemas.openxmlformats.org/officeDocument/2006/relationships/slide" Target="/ppt/slides/slide3.xml" Id="R78db873cd1be4d7d" /><Relationship Type="http://schemas.openxmlformats.org/officeDocument/2006/relationships/slide" Target="/ppt/slides/slide4.xml" Id="Re1ab9d8db99b4cd3" /><Relationship Type="http://schemas.openxmlformats.org/officeDocument/2006/relationships/slide" Target="/ppt/slides/slide5.xml" Id="R9327e3022be24a60" /><Relationship Type="http://schemas.openxmlformats.org/officeDocument/2006/relationships/slide" Target="/ppt/slides/slide6.xml" Id="R216da6eda0d34b66" /><Relationship Type="http://schemas.openxmlformats.org/officeDocument/2006/relationships/slide" Target="/ppt/slides/slide7.xml" Id="R296d450bdcba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93405c61944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c45cc2c474b87" /><Relationship Type="http://schemas.openxmlformats.org/officeDocument/2006/relationships/theme" Target="/ppt/slideMasters/theme/theme1.xml" Id="R55dac4feb01346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8c45cc2c474b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db0f0e5924a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cd09b428445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e300aaa02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bc33d43c2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79e99f26e48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7643bec8942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298fac4d844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TRIVON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TRIVON AS ble etablert [år] og holder til i Fjerdingby.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−619 460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24 439 791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29 770 020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ERLING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Rælingsveg 295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