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89c7cfb374a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22dee745f6472d"/>
  </p:sldMasterIdLst>
  <p:sldIdLst>
    <p:sldId xmlns:r="http://schemas.openxmlformats.org/officeDocument/2006/relationships" id="256" r:id="Rc50fc759056a4469"/>
    <p:sldId xmlns:r="http://schemas.openxmlformats.org/officeDocument/2006/relationships" id="257" r:id="Rd7552ce211f741d9"/>
    <p:sldId xmlns:r="http://schemas.openxmlformats.org/officeDocument/2006/relationships" id="258" r:id="R46248166372b46ea"/>
    <p:sldId xmlns:r="http://schemas.openxmlformats.org/officeDocument/2006/relationships" id="259" r:id="R3aa82edb2fcb499b"/>
    <p:sldId xmlns:r="http://schemas.openxmlformats.org/officeDocument/2006/relationships" id="260" r:id="Rdab15662be5c4e67"/>
    <p:sldId xmlns:r="http://schemas.openxmlformats.org/officeDocument/2006/relationships" id="261" r:id="R036f349ca6a8416b"/>
    <p:sldId xmlns:r="http://schemas.openxmlformats.org/officeDocument/2006/relationships" id="262" r:id="Rc9d8cde85f57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2dee745f6472d" /><Relationship Type="http://schemas.openxmlformats.org/officeDocument/2006/relationships/slide" Target="/ppt/slides/slide1.xml" Id="Rc50fc759056a4469" /><Relationship Type="http://schemas.openxmlformats.org/officeDocument/2006/relationships/slide" Target="/ppt/slides/slide2.xml" Id="Rd7552ce211f741d9" /><Relationship Type="http://schemas.openxmlformats.org/officeDocument/2006/relationships/slide" Target="/ppt/slides/slide3.xml" Id="R46248166372b46ea" /><Relationship Type="http://schemas.openxmlformats.org/officeDocument/2006/relationships/slide" Target="/ppt/slides/slide4.xml" Id="R3aa82edb2fcb499b" /><Relationship Type="http://schemas.openxmlformats.org/officeDocument/2006/relationships/slide" Target="/ppt/slides/slide5.xml" Id="Rdab15662be5c4e67" /><Relationship Type="http://schemas.openxmlformats.org/officeDocument/2006/relationships/slide" Target="/ppt/slides/slide6.xml" Id="R036f349ca6a8416b" /><Relationship Type="http://schemas.openxmlformats.org/officeDocument/2006/relationships/slide" Target="/ppt/slides/slide7.xml" Id="Rc9d8cde85f57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e7c74dd224d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3991d3b7746ff" /><Relationship Type="http://schemas.openxmlformats.org/officeDocument/2006/relationships/theme" Target="/ppt/slideMasters/theme/theme1.xml" Id="Rb79269b11055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d3991d3b7746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d107218ee4b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47dc63d8e43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0ddb76b874a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8880d05da4f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ff219628447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f87ace49d49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6b302cf274d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EMINENT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EMINENT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7 837 638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1 394 846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5 070 089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EMINENT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BAKKE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38120480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977 087 511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 REGNSKAP AS</a:t>
            </a:r>
          </a:p>
        </p:txBody>
      </p:sp>
    </p:spTree>
  </p:cSld>
  <p:clrMapOvr>
    <a:masterClrMapping xmlns:a="http://schemas.openxmlformats.org/drawingml/2006/main"/>
  </p:clrMapOvr>
</p:sld>
</file>