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ef709fd6a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0e8ec88ea4e72"/>
  </p:sldMasterIdLst>
  <p:sldIdLst>
    <p:sldId xmlns:r="http://schemas.openxmlformats.org/officeDocument/2006/relationships" id="256" r:id="R74d21a6f86234660"/>
    <p:sldId xmlns:r="http://schemas.openxmlformats.org/officeDocument/2006/relationships" id="257" r:id="R845278c9724b4695"/>
    <p:sldId xmlns:r="http://schemas.openxmlformats.org/officeDocument/2006/relationships" id="258" r:id="Rc55622045c564bd6"/>
    <p:sldId xmlns:r="http://schemas.openxmlformats.org/officeDocument/2006/relationships" id="259" r:id="R70e4eda0fd654a39"/>
    <p:sldId xmlns:r="http://schemas.openxmlformats.org/officeDocument/2006/relationships" id="260" r:id="R2ca299cd89ac49ef"/>
    <p:sldId xmlns:r="http://schemas.openxmlformats.org/officeDocument/2006/relationships" id="261" r:id="R31a194d748ff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0e8ec88ea4e72" /><Relationship Type="http://schemas.openxmlformats.org/officeDocument/2006/relationships/slide" Target="/ppt/slides/slide1.xml" Id="R74d21a6f86234660" /><Relationship Type="http://schemas.openxmlformats.org/officeDocument/2006/relationships/slide" Target="/ppt/slides/slide2.xml" Id="R845278c9724b4695" /><Relationship Type="http://schemas.openxmlformats.org/officeDocument/2006/relationships/slide" Target="/ppt/slides/slide3.xml" Id="Rc55622045c564bd6" /><Relationship Type="http://schemas.openxmlformats.org/officeDocument/2006/relationships/slide" Target="/ppt/slides/slide4.xml" Id="R70e4eda0fd654a39" /><Relationship Type="http://schemas.openxmlformats.org/officeDocument/2006/relationships/slide" Target="/ppt/slides/slide5.xml" Id="R2ca299cd89ac49ef" /><Relationship Type="http://schemas.openxmlformats.org/officeDocument/2006/relationships/slide" Target="/ppt/slides/slide6.xml" Id="R31a194d748ff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3133a373d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e2558d144777" /><Relationship Type="http://schemas.openxmlformats.org/officeDocument/2006/relationships/theme" Target="/ppt/slideMasters/theme/theme1.xml" Id="Rf20b91ba0fcc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0e2558d14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73c67467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d5932398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54bb316c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5d6430fc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c78e1a65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13d51dba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Wilhelmsg 29 - 33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carl.lien@gabler.no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