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9bf715d7f345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8a9521f6de4fad"/>
  </p:sldMasterIdLst>
  <p:sldIdLst>
    <p:sldId xmlns:r="http://schemas.openxmlformats.org/officeDocument/2006/relationships" id="256" r:id="R95cc13fcf5864f8d"/>
    <p:sldId xmlns:r="http://schemas.openxmlformats.org/officeDocument/2006/relationships" id="257" r:id="Rf7659a948c10411a"/>
    <p:sldId xmlns:r="http://schemas.openxmlformats.org/officeDocument/2006/relationships" id="258" r:id="R7e475d945c6b4e78"/>
    <p:sldId xmlns:r="http://schemas.openxmlformats.org/officeDocument/2006/relationships" id="259" r:id="R0c393cb48a434bf0"/>
    <p:sldId xmlns:r="http://schemas.openxmlformats.org/officeDocument/2006/relationships" id="260" r:id="R5082c8e583b341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8a9521f6de4fad" /><Relationship Type="http://schemas.openxmlformats.org/officeDocument/2006/relationships/slide" Target="/ppt/slides/slide1.xml" Id="R95cc13fcf5864f8d" /><Relationship Type="http://schemas.openxmlformats.org/officeDocument/2006/relationships/slide" Target="/ppt/slides/slide2.xml" Id="Rf7659a948c10411a" /><Relationship Type="http://schemas.openxmlformats.org/officeDocument/2006/relationships/slide" Target="/ppt/slides/slide3.xml" Id="R7e475d945c6b4e78" /><Relationship Type="http://schemas.openxmlformats.org/officeDocument/2006/relationships/slide" Target="/ppt/slides/slide4.xml" Id="R0c393cb48a434bf0" /><Relationship Type="http://schemas.openxmlformats.org/officeDocument/2006/relationships/slide" Target="/ppt/slides/slide5.xml" Id="R5082c8e583b341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f99c867e394f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abfaedcd14f65" /><Relationship Type="http://schemas.openxmlformats.org/officeDocument/2006/relationships/theme" Target="/ppt/slideMasters/theme/theme1.xml" Id="R02479d8aaaea44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2abfaedcd14f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7a8ca781647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ffef98f5444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8c99c685346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9f7bdd34844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1822631824f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SPAREBANKEN MØRES PENSJONSKASSE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MØRES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SPAREBANKEN MØRES PENSJONSKASSE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MØRES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MØRES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MØRES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Keiser Wilhelmsg 29 - 33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11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carl.lien@gabler.no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977 089 948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MØRES PENSJONSKASSE</a:t>
            </a:r>
          </a:p>
        </p:txBody>
      </p:sp>
    </p:spTree>
  </p:cSld>
  <p:clrMapOvr>
    <a:masterClrMapping xmlns:a="http://schemas.openxmlformats.org/drawingml/2006/main"/>
  </p:clrMapOvr>
</p:sld>
</file>