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3383db6aea47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1f9aaf3720435f"/>
  </p:sldMasterIdLst>
  <p:sldIdLst>
    <p:sldId xmlns:r="http://schemas.openxmlformats.org/officeDocument/2006/relationships" id="256" r:id="Rf3592f76b1404fe7"/>
    <p:sldId xmlns:r="http://schemas.openxmlformats.org/officeDocument/2006/relationships" id="257" r:id="Rdb2e9b81526949d0"/>
    <p:sldId xmlns:r="http://schemas.openxmlformats.org/officeDocument/2006/relationships" id="258" r:id="R02613cf92c9647f1"/>
    <p:sldId xmlns:r="http://schemas.openxmlformats.org/officeDocument/2006/relationships" id="259" r:id="Rfd0bbfb512534c55"/>
    <p:sldId xmlns:r="http://schemas.openxmlformats.org/officeDocument/2006/relationships" id="260" r:id="Rd939894841a14a7e"/>
    <p:sldId xmlns:r="http://schemas.openxmlformats.org/officeDocument/2006/relationships" id="261" r:id="R676a84d8af4442dd"/>
    <p:sldId xmlns:r="http://schemas.openxmlformats.org/officeDocument/2006/relationships" id="262" r:id="R667e50c32def4d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1f9aaf3720435f" /><Relationship Type="http://schemas.openxmlformats.org/officeDocument/2006/relationships/slide" Target="/ppt/slides/slide1.xml" Id="Rf3592f76b1404fe7" /><Relationship Type="http://schemas.openxmlformats.org/officeDocument/2006/relationships/slide" Target="/ppt/slides/slide2.xml" Id="Rdb2e9b81526949d0" /><Relationship Type="http://schemas.openxmlformats.org/officeDocument/2006/relationships/slide" Target="/ppt/slides/slide3.xml" Id="R02613cf92c9647f1" /><Relationship Type="http://schemas.openxmlformats.org/officeDocument/2006/relationships/slide" Target="/ppt/slides/slide4.xml" Id="Rfd0bbfb512534c55" /><Relationship Type="http://schemas.openxmlformats.org/officeDocument/2006/relationships/slide" Target="/ppt/slides/slide5.xml" Id="Rd939894841a14a7e" /><Relationship Type="http://schemas.openxmlformats.org/officeDocument/2006/relationships/slide" Target="/ppt/slides/slide6.xml" Id="R676a84d8af4442dd" /><Relationship Type="http://schemas.openxmlformats.org/officeDocument/2006/relationships/slide" Target="/ppt/slides/slide7.xml" Id="R667e50c32def4d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25a01d40a44c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560e0d153d4373" /><Relationship Type="http://schemas.openxmlformats.org/officeDocument/2006/relationships/theme" Target="/ppt/slideMasters/theme/theme1.xml" Id="R54618c95c34a48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560e0d153d43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0d6b7cbfff42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c03a1a5ab84d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5b7c1280d447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5e8ac3cfb648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87fea3e6b34f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2b58e1a5044c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26b4f4a58941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HOLY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−69 861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4 305 527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28 937 399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29 770 588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AOLY HOLDING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 GABRIELSEN LYSHOLM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MARGRETHE GABRIELSEN LYSHOLM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HENRICH OLAUS LYSHOLM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Bergsbakken 18B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51 33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977 096 766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HOLY AS</a:t>
            </a:r>
          </a:p>
        </p:txBody>
      </p:sp>
    </p:spTree>
  </p:cSld>
  <p:clrMapOvr>
    <a:masterClrMapping xmlns:a="http://schemas.openxmlformats.org/drawingml/2006/main"/>
  </p:clrMapOvr>
</p:sld>
</file>