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20c29ad8e4e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375afbe92406c"/>
  </p:sldMasterIdLst>
  <p:sldIdLst>
    <p:sldId xmlns:r="http://schemas.openxmlformats.org/officeDocument/2006/relationships" id="256" r:id="Rd6e5c1065d924404"/>
    <p:sldId xmlns:r="http://schemas.openxmlformats.org/officeDocument/2006/relationships" id="257" r:id="R62546d650c0e4206"/>
    <p:sldId xmlns:r="http://schemas.openxmlformats.org/officeDocument/2006/relationships" id="258" r:id="R26ca1b0040574e48"/>
    <p:sldId xmlns:r="http://schemas.openxmlformats.org/officeDocument/2006/relationships" id="259" r:id="R4924b3d434c24028"/>
    <p:sldId xmlns:r="http://schemas.openxmlformats.org/officeDocument/2006/relationships" id="260" r:id="R820edf17335e4521"/>
    <p:sldId xmlns:r="http://schemas.openxmlformats.org/officeDocument/2006/relationships" id="261" r:id="R626773ccfbf24179"/>
    <p:sldId xmlns:r="http://schemas.openxmlformats.org/officeDocument/2006/relationships" id="262" r:id="R2269d3ce4453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375afbe92406c" /><Relationship Type="http://schemas.openxmlformats.org/officeDocument/2006/relationships/slide" Target="/ppt/slides/slide1.xml" Id="Rd6e5c1065d924404" /><Relationship Type="http://schemas.openxmlformats.org/officeDocument/2006/relationships/slide" Target="/ppt/slides/slide2.xml" Id="R62546d650c0e4206" /><Relationship Type="http://schemas.openxmlformats.org/officeDocument/2006/relationships/slide" Target="/ppt/slides/slide3.xml" Id="R26ca1b0040574e48" /><Relationship Type="http://schemas.openxmlformats.org/officeDocument/2006/relationships/slide" Target="/ppt/slides/slide4.xml" Id="R4924b3d434c24028" /><Relationship Type="http://schemas.openxmlformats.org/officeDocument/2006/relationships/slide" Target="/ppt/slides/slide5.xml" Id="R820edf17335e4521" /><Relationship Type="http://schemas.openxmlformats.org/officeDocument/2006/relationships/slide" Target="/ppt/slides/slide6.xml" Id="R626773ccfbf24179" /><Relationship Type="http://schemas.openxmlformats.org/officeDocument/2006/relationships/slide" Target="/ppt/slides/slide7.xml" Id="R2269d3ce4453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7925a950a47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f82f67fbc4bbf" /><Relationship Type="http://schemas.openxmlformats.org/officeDocument/2006/relationships/theme" Target="/ppt/slideMasters/theme/theme1.xml" Id="R671414f0cfa6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f82f67fbc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56bca91484c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a2c9a0765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71aba4ac1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e8b6233947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3f516c2e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2147287e04c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6a9eaed9b41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OLSRØD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OLSRØD PARK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24 373 447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13 782 698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6 594 578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47 002 270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146 069 791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WIND.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VEKST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OLSRØD PARK AS</a:t>
            </a:r>
          </a:p>
        </p:txBody>
      </p:sp>
    </p:spTree>
  </p:cSld>
  <p:clrMapOvr>
    <a:masterClrMapping xmlns:a="http://schemas.openxmlformats.org/drawingml/2006/main"/>
  </p:clrMapOvr>
</p:sld>
</file>