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b7279cc5ee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0d72141b54e0d"/>
  </p:sldMasterIdLst>
  <p:sldIdLst>
    <p:sldId xmlns:r="http://schemas.openxmlformats.org/officeDocument/2006/relationships" id="256" r:id="Re58aa3919ad545ad"/>
    <p:sldId xmlns:r="http://schemas.openxmlformats.org/officeDocument/2006/relationships" id="257" r:id="Rd1d7013fb2a44541"/>
    <p:sldId xmlns:r="http://schemas.openxmlformats.org/officeDocument/2006/relationships" id="258" r:id="Rd8963e6292bc4db4"/>
    <p:sldId xmlns:r="http://schemas.openxmlformats.org/officeDocument/2006/relationships" id="259" r:id="R40854ef819ab4666"/>
    <p:sldId xmlns:r="http://schemas.openxmlformats.org/officeDocument/2006/relationships" id="260" r:id="Rca7103d912024859"/>
    <p:sldId xmlns:r="http://schemas.openxmlformats.org/officeDocument/2006/relationships" id="261" r:id="R55c702abe44f4daf"/>
    <p:sldId xmlns:r="http://schemas.openxmlformats.org/officeDocument/2006/relationships" id="262" r:id="R63444f62ffa3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0d72141b54e0d" /><Relationship Type="http://schemas.openxmlformats.org/officeDocument/2006/relationships/slide" Target="/ppt/slides/slide1.xml" Id="Re58aa3919ad545ad" /><Relationship Type="http://schemas.openxmlformats.org/officeDocument/2006/relationships/slide" Target="/ppt/slides/slide2.xml" Id="Rd1d7013fb2a44541" /><Relationship Type="http://schemas.openxmlformats.org/officeDocument/2006/relationships/slide" Target="/ppt/slides/slide3.xml" Id="Rd8963e6292bc4db4" /><Relationship Type="http://schemas.openxmlformats.org/officeDocument/2006/relationships/slide" Target="/ppt/slides/slide4.xml" Id="R40854ef819ab4666" /><Relationship Type="http://schemas.openxmlformats.org/officeDocument/2006/relationships/slide" Target="/ppt/slides/slide5.xml" Id="Rca7103d912024859" /><Relationship Type="http://schemas.openxmlformats.org/officeDocument/2006/relationships/slide" Target="/ppt/slides/slide6.xml" Id="R55c702abe44f4daf" /><Relationship Type="http://schemas.openxmlformats.org/officeDocument/2006/relationships/slide" Target="/ppt/slides/slide7.xml" Id="R63444f62ffa3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94fa94779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3176f8a524bc5" /><Relationship Type="http://schemas.openxmlformats.org/officeDocument/2006/relationships/theme" Target="/ppt/slideMasters/theme/theme1.xml" Id="Rbbec2071df09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3176f8a52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287e4157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6ff12ffc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16aebd35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7fffa4c6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e399e128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faa84289d4a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42e2723e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BETONGSAGING NORDFJORD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BETONGSAGING NORDFJORD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8 150 438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Gotteberg, Gate 1 234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03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post@betongsaging-nordfjord.no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