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f13b53a45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67aab63604eec"/>
  </p:sldMasterIdLst>
  <p:sldIdLst>
    <p:sldId xmlns:r="http://schemas.openxmlformats.org/officeDocument/2006/relationships" id="256" r:id="Rebec1ac08d9f4f02"/>
    <p:sldId xmlns:r="http://schemas.openxmlformats.org/officeDocument/2006/relationships" id="257" r:id="R6c6381b51bd44f78"/>
    <p:sldId xmlns:r="http://schemas.openxmlformats.org/officeDocument/2006/relationships" id="258" r:id="Rbba29992b3674094"/>
    <p:sldId xmlns:r="http://schemas.openxmlformats.org/officeDocument/2006/relationships" id="259" r:id="R159a14ac2eaf4548"/>
    <p:sldId xmlns:r="http://schemas.openxmlformats.org/officeDocument/2006/relationships" id="260" r:id="R116822760ef84631"/>
    <p:sldId xmlns:r="http://schemas.openxmlformats.org/officeDocument/2006/relationships" id="261" r:id="R838791871b23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67aab63604eec" /><Relationship Type="http://schemas.openxmlformats.org/officeDocument/2006/relationships/slide" Target="/ppt/slides/slide1.xml" Id="Rebec1ac08d9f4f02" /><Relationship Type="http://schemas.openxmlformats.org/officeDocument/2006/relationships/slide" Target="/ppt/slides/slide2.xml" Id="R6c6381b51bd44f78" /><Relationship Type="http://schemas.openxmlformats.org/officeDocument/2006/relationships/slide" Target="/ppt/slides/slide3.xml" Id="Rbba29992b3674094" /><Relationship Type="http://schemas.openxmlformats.org/officeDocument/2006/relationships/slide" Target="/ppt/slides/slide4.xml" Id="R159a14ac2eaf4548" /><Relationship Type="http://schemas.openxmlformats.org/officeDocument/2006/relationships/slide" Target="/ppt/slides/slide5.xml" Id="R116822760ef84631" /><Relationship Type="http://schemas.openxmlformats.org/officeDocument/2006/relationships/slide" Target="/ppt/slides/slide6.xml" Id="R838791871b23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74398ea84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c29c70c54626" /><Relationship Type="http://schemas.openxmlformats.org/officeDocument/2006/relationships/theme" Target="/ppt/slideMasters/theme/theme1.xml" Id="R8c07a921f722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dc29c70c5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2a8a4a24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7c1fe95c4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dbbf7243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99567449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8c25aba1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fe3fabaa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FONDET FOR FORSKNING OG FOLKEOPPLYSNING OM EDRUSKAP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FONDET FOR FORSKNING OG FOLKEOPPLYSNING OM EDRUSKAP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 - rusfri trafikk og livsstil, 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