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28bf75f17f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704ded6724590"/>
  </p:sldMasterIdLst>
  <p:sldIdLst>
    <p:sldId xmlns:r="http://schemas.openxmlformats.org/officeDocument/2006/relationships" id="256" r:id="R57a3b27f836a48fa"/>
    <p:sldId xmlns:r="http://schemas.openxmlformats.org/officeDocument/2006/relationships" id="257" r:id="Rfeca54a859b0440d"/>
    <p:sldId xmlns:r="http://schemas.openxmlformats.org/officeDocument/2006/relationships" id="258" r:id="Re29e9534602b4ab8"/>
    <p:sldId xmlns:r="http://schemas.openxmlformats.org/officeDocument/2006/relationships" id="259" r:id="Re12ab3955e814f14"/>
    <p:sldId xmlns:r="http://schemas.openxmlformats.org/officeDocument/2006/relationships" id="260" r:id="R46f7884bac00488a"/>
    <p:sldId xmlns:r="http://schemas.openxmlformats.org/officeDocument/2006/relationships" id="261" r:id="R8981f33b0e5d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704ded6724590" /><Relationship Type="http://schemas.openxmlformats.org/officeDocument/2006/relationships/slide" Target="/ppt/slides/slide1.xml" Id="R57a3b27f836a48fa" /><Relationship Type="http://schemas.openxmlformats.org/officeDocument/2006/relationships/slide" Target="/ppt/slides/slide2.xml" Id="Rfeca54a859b0440d" /><Relationship Type="http://schemas.openxmlformats.org/officeDocument/2006/relationships/slide" Target="/ppt/slides/slide3.xml" Id="Re29e9534602b4ab8" /><Relationship Type="http://schemas.openxmlformats.org/officeDocument/2006/relationships/slide" Target="/ppt/slides/slide4.xml" Id="Re12ab3955e814f14" /><Relationship Type="http://schemas.openxmlformats.org/officeDocument/2006/relationships/slide" Target="/ppt/slides/slide5.xml" Id="R46f7884bac00488a" /><Relationship Type="http://schemas.openxmlformats.org/officeDocument/2006/relationships/slide" Target="/ppt/slides/slide6.xml" Id="R8981f33b0e5d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302a8ddc1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3639aaab426c" /><Relationship Type="http://schemas.openxmlformats.org/officeDocument/2006/relationships/theme" Target="/ppt/slideMasters/theme/theme1.xml" Id="Rb31d18c4d4e0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43639aaab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f940fba82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9e162c62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527419f2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62f49bf6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31e8cb823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b99e35193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PROFESSOR WILHELM KEILHAUS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PROFESSOR WILHELM KEILHAUS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WILHELM KEILHAUS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PROFESSOR WILHELM KEILHAUS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PROFESSOR WILHELM KEILHAUS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PROFESSOR WILHELM KEILHAUS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35 300 227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37 200 729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PROFESSOR WILHELM KEILHAUS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kaj@hoeghcapital.no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977 143 101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PROFESSOR WILHELM KEILHAUS MINNEFOND STI</a:t>
            </a:r>
          </a:p>
        </p:txBody>
      </p:sp>
    </p:spTree>
  </p:cSld>
  <p:clrMapOvr>
    <a:masterClrMapping xmlns:a="http://schemas.openxmlformats.org/drawingml/2006/main"/>
  </p:clrMapOvr>
</p:sld>
</file>