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3efc21f1e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b839ca91d4862"/>
  </p:sldMasterIdLst>
  <p:sldIdLst>
    <p:sldId xmlns:r="http://schemas.openxmlformats.org/officeDocument/2006/relationships" id="256" r:id="Rdeb77787ee7848d9"/>
    <p:sldId xmlns:r="http://schemas.openxmlformats.org/officeDocument/2006/relationships" id="257" r:id="R9d4aa40b24574298"/>
    <p:sldId xmlns:r="http://schemas.openxmlformats.org/officeDocument/2006/relationships" id="258" r:id="R0ccb04db2c484e4e"/>
    <p:sldId xmlns:r="http://schemas.openxmlformats.org/officeDocument/2006/relationships" id="259" r:id="R8bd38bcf0d8c4bca"/>
    <p:sldId xmlns:r="http://schemas.openxmlformats.org/officeDocument/2006/relationships" id="260" r:id="Rd98e2474ac8641b1"/>
    <p:sldId xmlns:r="http://schemas.openxmlformats.org/officeDocument/2006/relationships" id="261" r:id="R97ff0c2a4ccd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b839ca91d4862" /><Relationship Type="http://schemas.openxmlformats.org/officeDocument/2006/relationships/slide" Target="/ppt/slides/slide1.xml" Id="Rdeb77787ee7848d9" /><Relationship Type="http://schemas.openxmlformats.org/officeDocument/2006/relationships/slide" Target="/ppt/slides/slide2.xml" Id="R9d4aa40b24574298" /><Relationship Type="http://schemas.openxmlformats.org/officeDocument/2006/relationships/slide" Target="/ppt/slides/slide3.xml" Id="R0ccb04db2c484e4e" /><Relationship Type="http://schemas.openxmlformats.org/officeDocument/2006/relationships/slide" Target="/ppt/slides/slide4.xml" Id="R8bd38bcf0d8c4bca" /><Relationship Type="http://schemas.openxmlformats.org/officeDocument/2006/relationships/slide" Target="/ppt/slides/slide5.xml" Id="Rd98e2474ac8641b1" /><Relationship Type="http://schemas.openxmlformats.org/officeDocument/2006/relationships/slide" Target="/ppt/slides/slide6.xml" Id="R97ff0c2a4ccd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c5347f750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249f62e241b0" /><Relationship Type="http://schemas.openxmlformats.org/officeDocument/2006/relationships/theme" Target="/ppt/slideMasters/theme/theme1.xml" Id="R82921447b345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4249f62e2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c54c824b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abbefc87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50c0189e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7485512d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e513f9eb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61b845153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RØDE KORS' LEGAT FOR LOKALT HUMANITÆRT ARBEID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RØDE KORS' LEGAT FOR LOKALT HUMANITÆRT ARBEID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14 800 906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19 269 243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Småstrandgaten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RØDE KORS' LEGAT FOR LOKALT HUMANITÆRT ARBEID STI</a:t>
            </a:r>
          </a:p>
        </p:txBody>
      </p:sp>
    </p:spTree>
  </p:cSld>
  <p:clrMapOvr>
    <a:masterClrMapping xmlns:a="http://schemas.openxmlformats.org/drawingml/2006/main"/>
  </p:clrMapOvr>
</p:sld>
</file>