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85d029d504b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ffa16d8cde4a88"/>
  </p:sldMasterIdLst>
  <p:sldIdLst>
    <p:sldId xmlns:r="http://schemas.openxmlformats.org/officeDocument/2006/relationships" id="256" r:id="R5a6041326f5e42d1"/>
    <p:sldId xmlns:r="http://schemas.openxmlformats.org/officeDocument/2006/relationships" id="257" r:id="R2e6801b6792649a3"/>
    <p:sldId xmlns:r="http://schemas.openxmlformats.org/officeDocument/2006/relationships" id="258" r:id="R4203b041379e4588"/>
    <p:sldId xmlns:r="http://schemas.openxmlformats.org/officeDocument/2006/relationships" id="259" r:id="Rba80249afaaa4509"/>
    <p:sldId xmlns:r="http://schemas.openxmlformats.org/officeDocument/2006/relationships" id="260" r:id="R6a0d2239965e4a36"/>
    <p:sldId xmlns:r="http://schemas.openxmlformats.org/officeDocument/2006/relationships" id="261" r:id="Rc215ec5d83b24664"/>
    <p:sldId xmlns:r="http://schemas.openxmlformats.org/officeDocument/2006/relationships" id="262" r:id="R25562b9d41a1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ffa16d8cde4a88" /><Relationship Type="http://schemas.openxmlformats.org/officeDocument/2006/relationships/slide" Target="/ppt/slides/slide1.xml" Id="R5a6041326f5e42d1" /><Relationship Type="http://schemas.openxmlformats.org/officeDocument/2006/relationships/slide" Target="/ppt/slides/slide2.xml" Id="R2e6801b6792649a3" /><Relationship Type="http://schemas.openxmlformats.org/officeDocument/2006/relationships/slide" Target="/ppt/slides/slide3.xml" Id="R4203b041379e4588" /><Relationship Type="http://schemas.openxmlformats.org/officeDocument/2006/relationships/slide" Target="/ppt/slides/slide4.xml" Id="Rba80249afaaa4509" /><Relationship Type="http://schemas.openxmlformats.org/officeDocument/2006/relationships/slide" Target="/ppt/slides/slide5.xml" Id="R6a0d2239965e4a36" /><Relationship Type="http://schemas.openxmlformats.org/officeDocument/2006/relationships/slide" Target="/ppt/slides/slide6.xml" Id="Rc215ec5d83b24664" /><Relationship Type="http://schemas.openxmlformats.org/officeDocument/2006/relationships/slide" Target="/ppt/slides/slide7.xml" Id="R25562b9d41a1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7bb2c06cb341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520020fc541f9" /><Relationship Type="http://schemas.openxmlformats.org/officeDocument/2006/relationships/theme" Target="/ppt/slideMasters/theme/theme1.xml" Id="R3d06f1c3194c47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7520020fc541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16c7079bc46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ca4967cde48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0a33149eb4a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d39c741c04d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99af09e3040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8c38d1f864a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2710a2e0844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BÅDSTØ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BÅDSTØ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BÅDSTØ AS ble etablert [år] og holder til i Tretten.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BÅDSTØ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BÅDSTØ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BÅDSTØ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1 445 400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−714 078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−711 393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−599 563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881 533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BÅDSTØ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TRETTENKRO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BÅDSTØ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Kongsvegen 1690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2635 Tretten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27 63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post@trettenkro.no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www.trettenkro.no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977 164 486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BÅDSTØ AS</a:t>
            </a:r>
          </a:p>
        </p:txBody>
      </p:sp>
    </p:spTree>
  </p:cSld>
  <p:clrMapOvr>
    <a:masterClrMapping xmlns:a="http://schemas.openxmlformats.org/drawingml/2006/main"/>
  </p:clrMapOvr>
</p:sld>
</file>