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34b59d6c70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ac39896afc4a7d"/>
  </p:sldMasterIdLst>
  <p:sldIdLst>
    <p:sldId xmlns:r="http://schemas.openxmlformats.org/officeDocument/2006/relationships" id="256" r:id="R19f7fea39ea143d2"/>
    <p:sldId xmlns:r="http://schemas.openxmlformats.org/officeDocument/2006/relationships" id="257" r:id="Rc5b5a5e60835464d"/>
    <p:sldId xmlns:r="http://schemas.openxmlformats.org/officeDocument/2006/relationships" id="258" r:id="Rb18636d7fd464bc7"/>
    <p:sldId xmlns:r="http://schemas.openxmlformats.org/officeDocument/2006/relationships" id="259" r:id="R9da7d7510d3f44f3"/>
    <p:sldId xmlns:r="http://schemas.openxmlformats.org/officeDocument/2006/relationships" id="260" r:id="R0036ca30ec9d46d2"/>
    <p:sldId xmlns:r="http://schemas.openxmlformats.org/officeDocument/2006/relationships" id="261" r:id="Rf1f48d200d2c49b1"/>
    <p:sldId xmlns:r="http://schemas.openxmlformats.org/officeDocument/2006/relationships" id="262" r:id="Raee30e0b79f846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c39896afc4a7d" /><Relationship Type="http://schemas.openxmlformats.org/officeDocument/2006/relationships/slide" Target="/ppt/slides/slide1.xml" Id="R19f7fea39ea143d2" /><Relationship Type="http://schemas.openxmlformats.org/officeDocument/2006/relationships/slide" Target="/ppt/slides/slide2.xml" Id="Rc5b5a5e60835464d" /><Relationship Type="http://schemas.openxmlformats.org/officeDocument/2006/relationships/slide" Target="/ppt/slides/slide3.xml" Id="Rb18636d7fd464bc7" /><Relationship Type="http://schemas.openxmlformats.org/officeDocument/2006/relationships/slide" Target="/ppt/slides/slide4.xml" Id="R9da7d7510d3f44f3" /><Relationship Type="http://schemas.openxmlformats.org/officeDocument/2006/relationships/slide" Target="/ppt/slides/slide5.xml" Id="R0036ca30ec9d46d2" /><Relationship Type="http://schemas.openxmlformats.org/officeDocument/2006/relationships/slide" Target="/ppt/slides/slide6.xml" Id="Rf1f48d200d2c49b1" /><Relationship Type="http://schemas.openxmlformats.org/officeDocument/2006/relationships/slide" Target="/ppt/slides/slide7.xml" Id="Raee30e0b79f846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8eac7ca2e43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a0d2bdc284de3" /><Relationship Type="http://schemas.openxmlformats.org/officeDocument/2006/relationships/theme" Target="/ppt/slideMasters/theme/theme1.xml" Id="R22e68883827846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a0d2bdc284d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4e1ad5cd049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cabe678bd4b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7178cfa66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c8a187988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63f78630846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c5bcdd0ba4f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111898df046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STARPORT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STARPORT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565 629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HOLWECH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Langvikveien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astridholwech@gmail.com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977 187 621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STARPORT AS</a:t>
            </a:r>
          </a:p>
        </p:txBody>
      </p:sp>
    </p:spTree>
  </p:cSld>
  <p:clrMapOvr>
    <a:masterClrMapping xmlns:a="http://schemas.openxmlformats.org/drawingml/2006/main"/>
  </p:clrMapOvr>
</p:sld>
</file>