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2ae8fb5ec8c4ff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9052e91a5364e95"/>
  </p:sldMasterIdLst>
  <p:sldIdLst>
    <p:sldId xmlns:r="http://schemas.openxmlformats.org/officeDocument/2006/relationships" id="256" r:id="Rc330ded255ea46b9"/>
    <p:sldId xmlns:r="http://schemas.openxmlformats.org/officeDocument/2006/relationships" id="257" r:id="Re9c71f57a6164295"/>
    <p:sldId xmlns:r="http://schemas.openxmlformats.org/officeDocument/2006/relationships" id="258" r:id="Re218bc7c824a42bd"/>
    <p:sldId xmlns:r="http://schemas.openxmlformats.org/officeDocument/2006/relationships" id="259" r:id="R5e146d0105184629"/>
    <p:sldId xmlns:r="http://schemas.openxmlformats.org/officeDocument/2006/relationships" id="260" r:id="R9bdcb82822b34f51"/>
    <p:sldId xmlns:r="http://schemas.openxmlformats.org/officeDocument/2006/relationships" id="261" r:id="R912d12ece45145f0"/>
    <p:sldId xmlns:r="http://schemas.openxmlformats.org/officeDocument/2006/relationships" id="262" r:id="R54ab6afbafd140e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052e91a5364e95" /><Relationship Type="http://schemas.openxmlformats.org/officeDocument/2006/relationships/slide" Target="/ppt/slides/slide1.xml" Id="Rc330ded255ea46b9" /><Relationship Type="http://schemas.openxmlformats.org/officeDocument/2006/relationships/slide" Target="/ppt/slides/slide2.xml" Id="Re9c71f57a6164295" /><Relationship Type="http://schemas.openxmlformats.org/officeDocument/2006/relationships/slide" Target="/ppt/slides/slide3.xml" Id="Re218bc7c824a42bd" /><Relationship Type="http://schemas.openxmlformats.org/officeDocument/2006/relationships/slide" Target="/ppt/slides/slide4.xml" Id="R5e146d0105184629" /><Relationship Type="http://schemas.openxmlformats.org/officeDocument/2006/relationships/slide" Target="/ppt/slides/slide5.xml" Id="R9bdcb82822b34f51" /><Relationship Type="http://schemas.openxmlformats.org/officeDocument/2006/relationships/slide" Target="/ppt/slides/slide6.xml" Id="R912d12ece45145f0" /><Relationship Type="http://schemas.openxmlformats.org/officeDocument/2006/relationships/slide" Target="/ppt/slides/slide7.xml" Id="R54ab6afbafd140e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628782f31843f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871c891f904c19" /><Relationship Type="http://schemas.openxmlformats.org/officeDocument/2006/relationships/theme" Target="/ppt/slideMasters/theme/theme1.xml" Id="Rc6492bae4afe40e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3871c891f904c1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b0664c2c82480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2775f2ab05440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a4a9a1970f4a6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aa72bafce344c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6561e1501949f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6a6c6f94a94d8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6278336ba3432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STARPORT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STARPORT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STARPORT AS ble etablert [år] og holder til i Tjøme.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STARPORT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STARPORT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STARPORT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−2 834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9 522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565 324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565 629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STARPORT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ASTRID HOLWECH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STARPORT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Langvikveien 69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3145 Tjøme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astridholwech@gmail.com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977 187 621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STARPORT AS</a:t>
            </a:r>
          </a:p>
        </p:txBody>
      </p:sp>
    </p:spTree>
  </p:cSld>
  <p:clrMapOvr>
    <a:masterClrMapping xmlns:a="http://schemas.openxmlformats.org/drawingml/2006/main"/>
  </p:clrMapOvr>
</p:sld>
</file>