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0d0346dbe243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099b90314c4505"/>
  </p:sldMasterIdLst>
  <p:sldIdLst>
    <p:sldId xmlns:r="http://schemas.openxmlformats.org/officeDocument/2006/relationships" id="256" r:id="Rcd8a6b0db6d2483b"/>
    <p:sldId xmlns:r="http://schemas.openxmlformats.org/officeDocument/2006/relationships" id="257" r:id="R287797ae9dfc478a"/>
    <p:sldId xmlns:r="http://schemas.openxmlformats.org/officeDocument/2006/relationships" id="258" r:id="Re45e7d5eaffd4a64"/>
    <p:sldId xmlns:r="http://schemas.openxmlformats.org/officeDocument/2006/relationships" id="259" r:id="R29b38122110c4541"/>
    <p:sldId xmlns:r="http://schemas.openxmlformats.org/officeDocument/2006/relationships" id="260" r:id="R047ac9d1d6444e62"/>
    <p:sldId xmlns:r="http://schemas.openxmlformats.org/officeDocument/2006/relationships" id="261" r:id="Redea274946294c2d"/>
    <p:sldId xmlns:r="http://schemas.openxmlformats.org/officeDocument/2006/relationships" id="262" r:id="Rd4d35bdda3c44b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099b90314c4505" /><Relationship Type="http://schemas.openxmlformats.org/officeDocument/2006/relationships/slide" Target="/ppt/slides/slide1.xml" Id="Rcd8a6b0db6d2483b" /><Relationship Type="http://schemas.openxmlformats.org/officeDocument/2006/relationships/slide" Target="/ppt/slides/slide2.xml" Id="R287797ae9dfc478a" /><Relationship Type="http://schemas.openxmlformats.org/officeDocument/2006/relationships/slide" Target="/ppt/slides/slide3.xml" Id="Re45e7d5eaffd4a64" /><Relationship Type="http://schemas.openxmlformats.org/officeDocument/2006/relationships/slide" Target="/ppt/slides/slide4.xml" Id="R29b38122110c4541" /><Relationship Type="http://schemas.openxmlformats.org/officeDocument/2006/relationships/slide" Target="/ppt/slides/slide5.xml" Id="R047ac9d1d6444e62" /><Relationship Type="http://schemas.openxmlformats.org/officeDocument/2006/relationships/slide" Target="/ppt/slides/slide6.xml" Id="Redea274946294c2d" /><Relationship Type="http://schemas.openxmlformats.org/officeDocument/2006/relationships/slide" Target="/ppt/slides/slide7.xml" Id="Rd4d35bdda3c44b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628c50b6ec48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1d8e860a04a42" /><Relationship Type="http://schemas.openxmlformats.org/officeDocument/2006/relationships/theme" Target="/ppt/slideMasters/theme/theme1.xml" Id="R24c87fadb1354f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b1d8e860a04a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96d1489c346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da91868f64e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b12b331d04f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58c89af724a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f673077c54c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1b07ec03c48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e51a3dd5849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STARPORT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STARPORT AS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565 324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565 629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HOLWECH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Langvikveien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astridholwech@gmail.com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977 187 621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