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212931a79f4b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79ba9ca7ba4232"/>
  </p:sldMasterIdLst>
  <p:sldIdLst>
    <p:sldId xmlns:r="http://schemas.openxmlformats.org/officeDocument/2006/relationships" id="256" r:id="R268120f44e944e89"/>
    <p:sldId xmlns:r="http://schemas.openxmlformats.org/officeDocument/2006/relationships" id="257" r:id="Ree269327c23b416b"/>
    <p:sldId xmlns:r="http://schemas.openxmlformats.org/officeDocument/2006/relationships" id="258" r:id="Re813c1273abf4cc7"/>
    <p:sldId xmlns:r="http://schemas.openxmlformats.org/officeDocument/2006/relationships" id="259" r:id="R79457cd3ef724b2f"/>
    <p:sldId xmlns:r="http://schemas.openxmlformats.org/officeDocument/2006/relationships" id="260" r:id="R6ef0d69c27e249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79ba9ca7ba4232" /><Relationship Type="http://schemas.openxmlformats.org/officeDocument/2006/relationships/slide" Target="/ppt/slides/slide1.xml" Id="R268120f44e944e89" /><Relationship Type="http://schemas.openxmlformats.org/officeDocument/2006/relationships/slide" Target="/ppt/slides/slide2.xml" Id="Ree269327c23b416b" /><Relationship Type="http://schemas.openxmlformats.org/officeDocument/2006/relationships/slide" Target="/ppt/slides/slide3.xml" Id="Re813c1273abf4cc7" /><Relationship Type="http://schemas.openxmlformats.org/officeDocument/2006/relationships/slide" Target="/ppt/slides/slide4.xml" Id="R79457cd3ef724b2f" /><Relationship Type="http://schemas.openxmlformats.org/officeDocument/2006/relationships/slide" Target="/ppt/slides/slide5.xml" Id="R6ef0d69c27e249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449589246e44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57e9cda444ea3" /><Relationship Type="http://schemas.openxmlformats.org/officeDocument/2006/relationships/theme" Target="/ppt/slideMasters/theme/theme1.xml" Id="Rf13fc03657b247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257e9cda444e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8d6c5e09840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03f876fbc44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839a9b71348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88f4be35f49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3fb13c6b047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BARNEFOND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BARNEFOND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BARNEFOND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BARNEFOND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BARNEFOND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BARNEFOND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fond@dnb.no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977 215 668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BARNEFOND</a:t>
            </a:r>
          </a:p>
        </p:txBody>
      </p:sp>
    </p:spTree>
  </p:cSld>
  <p:clrMapOvr>
    <a:masterClrMapping xmlns:a="http://schemas.openxmlformats.org/drawingml/2006/main"/>
  </p:clrMapOvr>
</p:sld>
</file>