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6312c590de43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62ffb243ff4633"/>
  </p:sldMasterIdLst>
  <p:sldIdLst>
    <p:sldId xmlns:r="http://schemas.openxmlformats.org/officeDocument/2006/relationships" id="256" r:id="Re7ed01d0618a4c42"/>
    <p:sldId xmlns:r="http://schemas.openxmlformats.org/officeDocument/2006/relationships" id="257" r:id="Ref94187ff7704d34"/>
    <p:sldId xmlns:r="http://schemas.openxmlformats.org/officeDocument/2006/relationships" id="258" r:id="Rbbfc7fca32884561"/>
    <p:sldId xmlns:r="http://schemas.openxmlformats.org/officeDocument/2006/relationships" id="259" r:id="Racc6c8b254fa40a4"/>
    <p:sldId xmlns:r="http://schemas.openxmlformats.org/officeDocument/2006/relationships" id="260" r:id="R5f3752dc92da4a21"/>
    <p:sldId xmlns:r="http://schemas.openxmlformats.org/officeDocument/2006/relationships" id="261" r:id="R4c13ae09e24f4e6f"/>
    <p:sldId xmlns:r="http://schemas.openxmlformats.org/officeDocument/2006/relationships" id="262" r:id="R89cde0324f9d47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2ffb243ff4633" /><Relationship Type="http://schemas.openxmlformats.org/officeDocument/2006/relationships/slide" Target="/ppt/slides/slide1.xml" Id="Re7ed01d0618a4c42" /><Relationship Type="http://schemas.openxmlformats.org/officeDocument/2006/relationships/slide" Target="/ppt/slides/slide2.xml" Id="Ref94187ff7704d34" /><Relationship Type="http://schemas.openxmlformats.org/officeDocument/2006/relationships/slide" Target="/ppt/slides/slide3.xml" Id="Rbbfc7fca32884561" /><Relationship Type="http://schemas.openxmlformats.org/officeDocument/2006/relationships/slide" Target="/ppt/slides/slide4.xml" Id="Racc6c8b254fa40a4" /><Relationship Type="http://schemas.openxmlformats.org/officeDocument/2006/relationships/slide" Target="/ppt/slides/slide5.xml" Id="R5f3752dc92da4a21" /><Relationship Type="http://schemas.openxmlformats.org/officeDocument/2006/relationships/slide" Target="/ppt/slides/slide6.xml" Id="R4c13ae09e24f4e6f" /><Relationship Type="http://schemas.openxmlformats.org/officeDocument/2006/relationships/slide" Target="/ppt/slides/slide7.xml" Id="R89cde0324f9d47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d980d667c49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99727f11e4990" /><Relationship Type="http://schemas.openxmlformats.org/officeDocument/2006/relationships/theme" Target="/ppt/slideMasters/theme/theme1.xml" Id="Rf166f86e857640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e99727f11e49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7b69a4c9249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f1634b9bc4c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cbd9fb82649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23333173a43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818236a0a4d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588a4616642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602a16a4b40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TOTEN LØKPAKKERI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 LØKPAKKERI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TOTEN LØKPAKKERI AS ble etablert [år] og holder til i Skreia.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 LØKPAKKERI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 LØKPAKKERI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 LØKPAKKERI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111 439 827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7 774 717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5 928 411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30 810 951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43 778 275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 LØKPAKKERI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TOTEN LØK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 LØKPAKKERI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2848 Skreia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16 84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977 222 621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TOTEN LØKPAKKERI AS</a:t>
            </a:r>
          </a:p>
        </p:txBody>
      </p:sp>
    </p:spTree>
  </p:cSld>
  <p:clrMapOvr>
    <a:masterClrMapping xmlns:a="http://schemas.openxmlformats.org/drawingml/2006/main"/>
  </p:clrMapOvr>
</p:sld>
</file>