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f65a106bbf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e05a1bb5794be2"/>
  </p:sldMasterIdLst>
  <p:sldIdLst>
    <p:sldId xmlns:r="http://schemas.openxmlformats.org/officeDocument/2006/relationships" id="256" r:id="R45d724a04e9b4330"/>
    <p:sldId xmlns:r="http://schemas.openxmlformats.org/officeDocument/2006/relationships" id="257" r:id="R47169bd5e68d4418"/>
    <p:sldId xmlns:r="http://schemas.openxmlformats.org/officeDocument/2006/relationships" id="258" r:id="Rb29afe2daa1249c3"/>
    <p:sldId xmlns:r="http://schemas.openxmlformats.org/officeDocument/2006/relationships" id="259" r:id="R8330dfcc21ed444e"/>
    <p:sldId xmlns:r="http://schemas.openxmlformats.org/officeDocument/2006/relationships" id="260" r:id="R95a80ca81a714a86"/>
    <p:sldId xmlns:r="http://schemas.openxmlformats.org/officeDocument/2006/relationships" id="261" r:id="R7075e9845b504d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e05a1bb5794be2" /><Relationship Type="http://schemas.openxmlformats.org/officeDocument/2006/relationships/slide" Target="/ppt/slides/slide1.xml" Id="R45d724a04e9b4330" /><Relationship Type="http://schemas.openxmlformats.org/officeDocument/2006/relationships/slide" Target="/ppt/slides/slide2.xml" Id="R47169bd5e68d4418" /><Relationship Type="http://schemas.openxmlformats.org/officeDocument/2006/relationships/slide" Target="/ppt/slides/slide3.xml" Id="Rb29afe2daa1249c3" /><Relationship Type="http://schemas.openxmlformats.org/officeDocument/2006/relationships/slide" Target="/ppt/slides/slide4.xml" Id="R8330dfcc21ed444e" /><Relationship Type="http://schemas.openxmlformats.org/officeDocument/2006/relationships/slide" Target="/ppt/slides/slide5.xml" Id="R95a80ca81a714a86" /><Relationship Type="http://schemas.openxmlformats.org/officeDocument/2006/relationships/slide" Target="/ppt/slides/slide6.xml" Id="R7075e9845b504d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3277ddb1242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42bf6de0e4645" /><Relationship Type="http://schemas.openxmlformats.org/officeDocument/2006/relationships/theme" Target="/ppt/slideMasters/theme/theme1.xml" Id="R281559c90c45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42bf6de0e46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df2edcad14d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e3867a9e9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351e610dc4b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1ef92a42548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c1ab7391142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6f4a0191c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BARENTS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BARENTS BIL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BIL &amp; 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977 232 147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BIL AS</a:t>
            </a:r>
          </a:p>
        </p:txBody>
      </p:sp>
    </p:spTree>
  </p:cSld>
  <p:clrMapOvr>
    <a:masterClrMapping xmlns:a="http://schemas.openxmlformats.org/drawingml/2006/main"/>
  </p:clrMapOvr>
</p:sld>
</file>