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73fd53c5c94b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802686d0514574"/>
  </p:sldMasterIdLst>
  <p:sldIdLst>
    <p:sldId xmlns:r="http://schemas.openxmlformats.org/officeDocument/2006/relationships" id="256" r:id="R8adf2f15afeb429d"/>
    <p:sldId xmlns:r="http://schemas.openxmlformats.org/officeDocument/2006/relationships" id="257" r:id="Re8925bbf8357459a"/>
    <p:sldId xmlns:r="http://schemas.openxmlformats.org/officeDocument/2006/relationships" id="258" r:id="R8f8962f6a72a4833"/>
    <p:sldId xmlns:r="http://schemas.openxmlformats.org/officeDocument/2006/relationships" id="259" r:id="R1db994e7440c4964"/>
    <p:sldId xmlns:r="http://schemas.openxmlformats.org/officeDocument/2006/relationships" id="260" r:id="R2a4d8e6e20ea4f1c"/>
    <p:sldId xmlns:r="http://schemas.openxmlformats.org/officeDocument/2006/relationships" id="261" r:id="R1396ed55410b456c"/>
    <p:sldId xmlns:r="http://schemas.openxmlformats.org/officeDocument/2006/relationships" id="262" r:id="Rf84f167542bb4a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802686d0514574" /><Relationship Type="http://schemas.openxmlformats.org/officeDocument/2006/relationships/slide" Target="/ppt/slides/slide1.xml" Id="R8adf2f15afeb429d" /><Relationship Type="http://schemas.openxmlformats.org/officeDocument/2006/relationships/slide" Target="/ppt/slides/slide2.xml" Id="Re8925bbf8357459a" /><Relationship Type="http://schemas.openxmlformats.org/officeDocument/2006/relationships/slide" Target="/ppt/slides/slide3.xml" Id="R8f8962f6a72a4833" /><Relationship Type="http://schemas.openxmlformats.org/officeDocument/2006/relationships/slide" Target="/ppt/slides/slide4.xml" Id="R1db994e7440c4964" /><Relationship Type="http://schemas.openxmlformats.org/officeDocument/2006/relationships/slide" Target="/ppt/slides/slide5.xml" Id="R2a4d8e6e20ea4f1c" /><Relationship Type="http://schemas.openxmlformats.org/officeDocument/2006/relationships/slide" Target="/ppt/slides/slide6.xml" Id="R1396ed55410b456c" /><Relationship Type="http://schemas.openxmlformats.org/officeDocument/2006/relationships/slide" Target="/ppt/slides/slide7.xml" Id="Rf84f167542bb4a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f9245a889d40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2c05eb9154918" /><Relationship Type="http://schemas.openxmlformats.org/officeDocument/2006/relationships/theme" Target="/ppt/slideMasters/theme/theme1.xml" Id="R71d519090ef445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a2c05eb91549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fddea711c45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7aacf8fd8c4c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b9b9a818604b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cea50b059346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0e5c72f8a249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317ff428164c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58a54e927748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TJENESTETORGET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TJENESTETORGET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TJENESTETORGET AS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TJENESTETORGET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TJENESTETORGET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TJENESTETORGET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171 239 000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−19 623 000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−23 346 000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−32 680 000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77 680 000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TJENESTETORGET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NCS GROUP AS  –  90,5 %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 WETTING HOLDING AS  –  4,9 %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ÅKKB AS  –  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 DOMAGALA HOLDING AS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TJENESTETORGET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Professor Kohts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77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info@tjenestetorget.no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www.tjenestetorget.no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977 236 304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TJENESTETORGET AS</a:t>
            </a:r>
          </a:p>
        </p:txBody>
      </p:sp>
    </p:spTree>
  </p:cSld>
  <p:clrMapOvr>
    <a:masterClrMapping xmlns:a="http://schemas.openxmlformats.org/drawingml/2006/main"/>
  </p:clrMapOvr>
</p:sld>
</file>