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cf597beb3943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ad2f1f2e640a9"/>
  </p:sldMasterIdLst>
  <p:sldIdLst>
    <p:sldId xmlns:r="http://schemas.openxmlformats.org/officeDocument/2006/relationships" id="256" r:id="Rf4de1a2902884d7c"/>
    <p:sldId xmlns:r="http://schemas.openxmlformats.org/officeDocument/2006/relationships" id="257" r:id="R7a7a906875564ad6"/>
    <p:sldId xmlns:r="http://schemas.openxmlformats.org/officeDocument/2006/relationships" id="258" r:id="Rd30a6c1e890d4548"/>
    <p:sldId xmlns:r="http://schemas.openxmlformats.org/officeDocument/2006/relationships" id="259" r:id="R444b656e5fcc4f41"/>
    <p:sldId xmlns:r="http://schemas.openxmlformats.org/officeDocument/2006/relationships" id="260" r:id="R6f3bcd3fda2e41be"/>
    <p:sldId xmlns:r="http://schemas.openxmlformats.org/officeDocument/2006/relationships" id="261" r:id="R1d3e7389c51d40e9"/>
    <p:sldId xmlns:r="http://schemas.openxmlformats.org/officeDocument/2006/relationships" id="262" r:id="Rac319b2de5f646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ad2f1f2e640a9" /><Relationship Type="http://schemas.openxmlformats.org/officeDocument/2006/relationships/slide" Target="/ppt/slides/slide1.xml" Id="Rf4de1a2902884d7c" /><Relationship Type="http://schemas.openxmlformats.org/officeDocument/2006/relationships/slide" Target="/ppt/slides/slide2.xml" Id="R7a7a906875564ad6" /><Relationship Type="http://schemas.openxmlformats.org/officeDocument/2006/relationships/slide" Target="/ppt/slides/slide3.xml" Id="Rd30a6c1e890d4548" /><Relationship Type="http://schemas.openxmlformats.org/officeDocument/2006/relationships/slide" Target="/ppt/slides/slide4.xml" Id="R444b656e5fcc4f41" /><Relationship Type="http://schemas.openxmlformats.org/officeDocument/2006/relationships/slide" Target="/ppt/slides/slide5.xml" Id="R6f3bcd3fda2e41be" /><Relationship Type="http://schemas.openxmlformats.org/officeDocument/2006/relationships/slide" Target="/ppt/slides/slide6.xml" Id="R1d3e7389c51d40e9" /><Relationship Type="http://schemas.openxmlformats.org/officeDocument/2006/relationships/slide" Target="/ppt/slides/slide7.xml" Id="Rac319b2de5f646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66e6a0a7f144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cd5074aaa4bcd" /><Relationship Type="http://schemas.openxmlformats.org/officeDocument/2006/relationships/theme" Target="/ppt/slideMasters/theme/theme1.xml" Id="Re485467822954d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4cd5074aaa4b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dbc58645f41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2e989f59641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02b62eb4341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b12f5b7714b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06ccf14164d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e688e945d49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5129dff06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ARVIDATA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ARVIDATA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ARVIDATA AS ble etablert [år] og holder til i Tertnes.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ARVIDATA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ARVIDATA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ARVIDATA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589 587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1 167 565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7 624 370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8 319 138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ARVIDATA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ARVIDATA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Arvid Andersen, Haukedalsbrotet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5113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977 246 717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ARVIDATA AS</a:t>
            </a:r>
          </a:p>
        </p:txBody>
      </p:sp>
    </p:spTree>
  </p:cSld>
  <p:clrMapOvr>
    <a:masterClrMapping xmlns:a="http://schemas.openxmlformats.org/drawingml/2006/main"/>
  </p:clrMapOvr>
</p:sld>
</file>