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48984026a844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5c303cc7564bff"/>
  </p:sldMasterIdLst>
  <p:sldIdLst>
    <p:sldId xmlns:r="http://schemas.openxmlformats.org/officeDocument/2006/relationships" id="256" r:id="Rcb57d159a78c4ff0"/>
    <p:sldId xmlns:r="http://schemas.openxmlformats.org/officeDocument/2006/relationships" id="257" r:id="R98f00559b4a14df3"/>
    <p:sldId xmlns:r="http://schemas.openxmlformats.org/officeDocument/2006/relationships" id="258" r:id="Rc8f378fb4a1e4fe1"/>
    <p:sldId xmlns:r="http://schemas.openxmlformats.org/officeDocument/2006/relationships" id="259" r:id="Rd4f1b8d0bc744a40"/>
    <p:sldId xmlns:r="http://schemas.openxmlformats.org/officeDocument/2006/relationships" id="260" r:id="R4e7e316880194ccb"/>
    <p:sldId xmlns:r="http://schemas.openxmlformats.org/officeDocument/2006/relationships" id="261" r:id="Rd730522e277f40fc"/>
    <p:sldId xmlns:r="http://schemas.openxmlformats.org/officeDocument/2006/relationships" id="262" r:id="R0e563fdd3bb749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5c303cc7564bff" /><Relationship Type="http://schemas.openxmlformats.org/officeDocument/2006/relationships/slide" Target="/ppt/slides/slide1.xml" Id="Rcb57d159a78c4ff0" /><Relationship Type="http://schemas.openxmlformats.org/officeDocument/2006/relationships/slide" Target="/ppt/slides/slide2.xml" Id="R98f00559b4a14df3" /><Relationship Type="http://schemas.openxmlformats.org/officeDocument/2006/relationships/slide" Target="/ppt/slides/slide3.xml" Id="Rc8f378fb4a1e4fe1" /><Relationship Type="http://schemas.openxmlformats.org/officeDocument/2006/relationships/slide" Target="/ppt/slides/slide4.xml" Id="Rd4f1b8d0bc744a40" /><Relationship Type="http://schemas.openxmlformats.org/officeDocument/2006/relationships/slide" Target="/ppt/slides/slide5.xml" Id="R4e7e316880194ccb" /><Relationship Type="http://schemas.openxmlformats.org/officeDocument/2006/relationships/slide" Target="/ppt/slides/slide6.xml" Id="Rd730522e277f40fc" /><Relationship Type="http://schemas.openxmlformats.org/officeDocument/2006/relationships/slide" Target="/ppt/slides/slide7.xml" Id="R0e563fdd3bb749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2d43fdb2794e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c90fd2e124f40" /><Relationship Type="http://schemas.openxmlformats.org/officeDocument/2006/relationships/theme" Target="/ppt/slideMasters/theme/theme1.xml" Id="Rdd6d2e9607694e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ac90fd2e124f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16d052e5641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78245dcc14a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3040bf16646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b802fe9b848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f4aa6ee7e42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e926833f540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9aa2a3a3645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STUVE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STUVE INVEST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1 442 191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4 281 399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SKIPSAKSJESELSKAPET HARDINGEN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5528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977 286 921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STUVE INVEST AS</a:t>
            </a:r>
          </a:p>
        </p:txBody>
      </p:sp>
    </p:spTree>
  </p:cSld>
  <p:clrMapOvr>
    <a:masterClrMapping xmlns:a="http://schemas.openxmlformats.org/drawingml/2006/main"/>
  </p:clrMapOvr>
</p:sld>
</file>