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6fd47bcaa294ea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2b55475f6a3458f"/>
  </p:sldMasterIdLst>
  <p:sldIdLst>
    <p:sldId xmlns:r="http://schemas.openxmlformats.org/officeDocument/2006/relationships" id="256" r:id="R330ca3f9306246bc"/>
    <p:sldId xmlns:r="http://schemas.openxmlformats.org/officeDocument/2006/relationships" id="257" r:id="Rf5d937ed78454e03"/>
    <p:sldId xmlns:r="http://schemas.openxmlformats.org/officeDocument/2006/relationships" id="258" r:id="R34c46fe7e195436f"/>
    <p:sldId xmlns:r="http://schemas.openxmlformats.org/officeDocument/2006/relationships" id="259" r:id="Rec498e3678224716"/>
    <p:sldId xmlns:r="http://schemas.openxmlformats.org/officeDocument/2006/relationships" id="260" r:id="R6f92cf3b2cd04a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b55475f6a3458f" /><Relationship Type="http://schemas.openxmlformats.org/officeDocument/2006/relationships/slide" Target="/ppt/slides/slide1.xml" Id="R330ca3f9306246bc" /><Relationship Type="http://schemas.openxmlformats.org/officeDocument/2006/relationships/slide" Target="/ppt/slides/slide2.xml" Id="Rf5d937ed78454e03" /><Relationship Type="http://schemas.openxmlformats.org/officeDocument/2006/relationships/slide" Target="/ppt/slides/slide3.xml" Id="R34c46fe7e195436f" /><Relationship Type="http://schemas.openxmlformats.org/officeDocument/2006/relationships/slide" Target="/ppt/slides/slide4.xml" Id="Rec498e3678224716" /><Relationship Type="http://schemas.openxmlformats.org/officeDocument/2006/relationships/slide" Target="/ppt/slides/slide5.xml" Id="R6f92cf3b2cd04a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2ce093a6e64b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095077ba240ee" /><Relationship Type="http://schemas.openxmlformats.org/officeDocument/2006/relationships/theme" Target="/ppt/slideMasters/theme/theme1.xml" Id="Rf26142cf21a147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e095077ba240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d2e54bc9642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f3a15d428478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7d974de6d42d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206bb72f704d3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904d097b3d4f0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NG ULTRA ØST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ULTRA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NG ULTRA ØST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ULTRA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ULTRA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ULTRA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977 292 921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NG ULTRA ØST AS</a:t>
            </a:r>
          </a:p>
        </p:txBody>
      </p:sp>
    </p:spTree>
  </p:cSld>
  <p:clrMapOvr>
    <a:masterClrMapping xmlns:a="http://schemas.openxmlformats.org/drawingml/2006/main"/>
  </p:clrMapOvr>
</p:sld>
</file>