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fa5802e49a47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5349ec9571432e"/>
  </p:sldMasterIdLst>
  <p:sldIdLst>
    <p:sldId xmlns:r="http://schemas.openxmlformats.org/officeDocument/2006/relationships" id="256" r:id="R502671549b4047dd"/>
    <p:sldId xmlns:r="http://schemas.openxmlformats.org/officeDocument/2006/relationships" id="257" r:id="R619aa8442c0d4d85"/>
    <p:sldId xmlns:r="http://schemas.openxmlformats.org/officeDocument/2006/relationships" id="258" r:id="Rf41b8ab17c9745c8"/>
    <p:sldId xmlns:r="http://schemas.openxmlformats.org/officeDocument/2006/relationships" id="259" r:id="Rc29a97cd2a5c41ef"/>
    <p:sldId xmlns:r="http://schemas.openxmlformats.org/officeDocument/2006/relationships" id="260" r:id="R69f2968762764409"/>
    <p:sldId xmlns:r="http://schemas.openxmlformats.org/officeDocument/2006/relationships" id="261" r:id="R33fa0b309fb542d5"/>
    <p:sldId xmlns:r="http://schemas.openxmlformats.org/officeDocument/2006/relationships" id="262" r:id="R07bd1cdea19842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349ec9571432e" /><Relationship Type="http://schemas.openxmlformats.org/officeDocument/2006/relationships/slide" Target="/ppt/slides/slide1.xml" Id="R502671549b4047dd" /><Relationship Type="http://schemas.openxmlformats.org/officeDocument/2006/relationships/slide" Target="/ppt/slides/slide2.xml" Id="R619aa8442c0d4d85" /><Relationship Type="http://schemas.openxmlformats.org/officeDocument/2006/relationships/slide" Target="/ppt/slides/slide3.xml" Id="Rf41b8ab17c9745c8" /><Relationship Type="http://schemas.openxmlformats.org/officeDocument/2006/relationships/slide" Target="/ppt/slides/slide4.xml" Id="Rc29a97cd2a5c41ef" /><Relationship Type="http://schemas.openxmlformats.org/officeDocument/2006/relationships/slide" Target="/ppt/slides/slide5.xml" Id="R69f2968762764409" /><Relationship Type="http://schemas.openxmlformats.org/officeDocument/2006/relationships/slide" Target="/ppt/slides/slide6.xml" Id="R33fa0b309fb542d5" /><Relationship Type="http://schemas.openxmlformats.org/officeDocument/2006/relationships/slide" Target="/ppt/slides/slide7.xml" Id="R07bd1cdea19842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b9487a1d644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80354b140424b" /><Relationship Type="http://schemas.openxmlformats.org/officeDocument/2006/relationships/theme" Target="/ppt/slideMasters/theme/theme1.xml" Id="Rbabd2761315340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80354b14042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24842afe74d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aa5734776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5d1c78a4844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3e70e8012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b868ba71048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3b28c0cdd49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789380c8544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SOWIAC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SOWIAC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16 838 680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FRODE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977 296 625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