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0eb0de54140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8fbd1fed44e4d"/>
  </p:sldMasterIdLst>
  <p:sldIdLst>
    <p:sldId xmlns:r="http://schemas.openxmlformats.org/officeDocument/2006/relationships" id="256" r:id="Ra647e41450d04991"/>
    <p:sldId xmlns:r="http://schemas.openxmlformats.org/officeDocument/2006/relationships" id="257" r:id="R931906034c084f06"/>
    <p:sldId xmlns:r="http://schemas.openxmlformats.org/officeDocument/2006/relationships" id="258" r:id="R0edada89dd674912"/>
    <p:sldId xmlns:r="http://schemas.openxmlformats.org/officeDocument/2006/relationships" id="259" r:id="R6914810ddd0b460c"/>
    <p:sldId xmlns:r="http://schemas.openxmlformats.org/officeDocument/2006/relationships" id="260" r:id="Rc7259dba45d5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8fbd1fed44e4d" /><Relationship Type="http://schemas.openxmlformats.org/officeDocument/2006/relationships/slide" Target="/ppt/slides/slide1.xml" Id="Ra647e41450d04991" /><Relationship Type="http://schemas.openxmlformats.org/officeDocument/2006/relationships/slide" Target="/ppt/slides/slide2.xml" Id="R931906034c084f06" /><Relationship Type="http://schemas.openxmlformats.org/officeDocument/2006/relationships/slide" Target="/ppt/slides/slide3.xml" Id="R0edada89dd674912" /><Relationship Type="http://schemas.openxmlformats.org/officeDocument/2006/relationships/slide" Target="/ppt/slides/slide4.xml" Id="R6914810ddd0b460c" /><Relationship Type="http://schemas.openxmlformats.org/officeDocument/2006/relationships/slide" Target="/ppt/slides/slide5.xml" Id="Rc7259dba45d5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4480db332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45eb10d504b45" /><Relationship Type="http://schemas.openxmlformats.org/officeDocument/2006/relationships/theme" Target="/ppt/slideMasters/theme/theme1.xml" Id="R45b89ba77f64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45eb10d50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7b5799e17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2edc0172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9982c3a5b4e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14f7af1d3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7297c24b9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LÆRLINGESENTERET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LÆRLINGESENTERET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LÆRLINGESENTERET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LÆRLINGESENTERET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LÆRLINGESENTERET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LÆRLINGESENTERET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977 299 608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LÆRLINGESENTERET AS</a:t>
            </a:r>
          </a:p>
        </p:txBody>
      </p:sp>
    </p:spTree>
  </p:cSld>
  <p:clrMapOvr>
    <a:masterClrMapping xmlns:a="http://schemas.openxmlformats.org/drawingml/2006/main"/>
  </p:clrMapOvr>
</p:sld>
</file>