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b61f7dd3b14f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5d11f7533940f3"/>
  </p:sldMasterIdLst>
  <p:sldIdLst>
    <p:sldId xmlns:r="http://schemas.openxmlformats.org/officeDocument/2006/relationships" id="256" r:id="Rcbfd59aea9d54318"/>
    <p:sldId xmlns:r="http://schemas.openxmlformats.org/officeDocument/2006/relationships" id="257" r:id="R7a4c2f10ab2a4e1f"/>
    <p:sldId xmlns:r="http://schemas.openxmlformats.org/officeDocument/2006/relationships" id="258" r:id="R842cde701d104910"/>
    <p:sldId xmlns:r="http://schemas.openxmlformats.org/officeDocument/2006/relationships" id="259" r:id="R3cd82b92b343491e"/>
    <p:sldId xmlns:r="http://schemas.openxmlformats.org/officeDocument/2006/relationships" id="260" r:id="Reeac511f194b4b9b"/>
    <p:sldId xmlns:r="http://schemas.openxmlformats.org/officeDocument/2006/relationships" id="261" r:id="R0e25226071054df5"/>
    <p:sldId xmlns:r="http://schemas.openxmlformats.org/officeDocument/2006/relationships" id="262" r:id="Rb9779bc0294a4f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5d11f7533940f3" /><Relationship Type="http://schemas.openxmlformats.org/officeDocument/2006/relationships/slide" Target="/ppt/slides/slide1.xml" Id="Rcbfd59aea9d54318" /><Relationship Type="http://schemas.openxmlformats.org/officeDocument/2006/relationships/slide" Target="/ppt/slides/slide2.xml" Id="R7a4c2f10ab2a4e1f" /><Relationship Type="http://schemas.openxmlformats.org/officeDocument/2006/relationships/slide" Target="/ppt/slides/slide3.xml" Id="R842cde701d104910" /><Relationship Type="http://schemas.openxmlformats.org/officeDocument/2006/relationships/slide" Target="/ppt/slides/slide4.xml" Id="R3cd82b92b343491e" /><Relationship Type="http://schemas.openxmlformats.org/officeDocument/2006/relationships/slide" Target="/ppt/slides/slide5.xml" Id="Reeac511f194b4b9b" /><Relationship Type="http://schemas.openxmlformats.org/officeDocument/2006/relationships/slide" Target="/ppt/slides/slide6.xml" Id="R0e25226071054df5" /><Relationship Type="http://schemas.openxmlformats.org/officeDocument/2006/relationships/slide" Target="/ppt/slides/slide7.xml" Id="Rb9779bc0294a4f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19b0e3539145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9e80834c6485d" /><Relationship Type="http://schemas.openxmlformats.org/officeDocument/2006/relationships/theme" Target="/ppt/slideMasters/theme/theme1.xml" Id="Rce5a4118d22548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f9e80834c648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cf03a13984e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4624ee0434c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97c96404f4c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248b92be94d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1d111676f4f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0f096893f543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d143088c34d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ADVOKAT, REVISOR RISHOVD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ADVOKAT, REVISOR RISHOVD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1 620 325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231 327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182 688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552 157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706 070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EINAR RISHOVD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Arnstein Arnebergs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ker@rishovd.no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977 309 786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ADVOKAT, REVISOR RISHOVD AS</a:t>
            </a:r>
          </a:p>
        </p:txBody>
      </p:sp>
    </p:spTree>
  </p:cSld>
  <p:clrMapOvr>
    <a:masterClrMapping xmlns:a="http://schemas.openxmlformats.org/drawingml/2006/main"/>
  </p:clrMapOvr>
</p:sld>
</file>