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36a88aebc8f429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5935fa3aa274ceb"/>
  </p:sldMasterIdLst>
  <p:sldIdLst>
    <p:sldId xmlns:r="http://schemas.openxmlformats.org/officeDocument/2006/relationships" id="256" r:id="Rec21b020bac74de1"/>
    <p:sldId xmlns:r="http://schemas.openxmlformats.org/officeDocument/2006/relationships" id="257" r:id="Rc59c5be3035d4e41"/>
    <p:sldId xmlns:r="http://schemas.openxmlformats.org/officeDocument/2006/relationships" id="258" r:id="R4185947eeca5491c"/>
    <p:sldId xmlns:r="http://schemas.openxmlformats.org/officeDocument/2006/relationships" id="259" r:id="R6cbbe754dd2b4af0"/>
    <p:sldId xmlns:r="http://schemas.openxmlformats.org/officeDocument/2006/relationships" id="260" r:id="Rbe265caa629840b8"/>
    <p:sldId xmlns:r="http://schemas.openxmlformats.org/officeDocument/2006/relationships" id="261" r:id="R3bbb0cbb45b24684"/>
    <p:sldId xmlns:r="http://schemas.openxmlformats.org/officeDocument/2006/relationships" id="262" r:id="R99dcfd3b425243f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5935fa3aa274ceb" /><Relationship Type="http://schemas.openxmlformats.org/officeDocument/2006/relationships/slide" Target="/ppt/slides/slide1.xml" Id="Rec21b020bac74de1" /><Relationship Type="http://schemas.openxmlformats.org/officeDocument/2006/relationships/slide" Target="/ppt/slides/slide2.xml" Id="Rc59c5be3035d4e41" /><Relationship Type="http://schemas.openxmlformats.org/officeDocument/2006/relationships/slide" Target="/ppt/slides/slide3.xml" Id="R4185947eeca5491c" /><Relationship Type="http://schemas.openxmlformats.org/officeDocument/2006/relationships/slide" Target="/ppt/slides/slide4.xml" Id="R6cbbe754dd2b4af0" /><Relationship Type="http://schemas.openxmlformats.org/officeDocument/2006/relationships/slide" Target="/ppt/slides/slide5.xml" Id="Rbe265caa629840b8" /><Relationship Type="http://schemas.openxmlformats.org/officeDocument/2006/relationships/slide" Target="/ppt/slides/slide6.xml" Id="R3bbb0cbb45b24684" /><Relationship Type="http://schemas.openxmlformats.org/officeDocument/2006/relationships/slide" Target="/ppt/slides/slide7.xml" Id="R99dcfd3b425243f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d513d504c484cc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18fc9c9f0a44cb" /><Relationship Type="http://schemas.openxmlformats.org/officeDocument/2006/relationships/theme" Target="/ppt/slideMasters/theme/theme1.xml" Id="Rc8248f4006f2420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e18fc9c9f0a44c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ba621806e0492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f2cbc34db0478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13344cd4544f5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0b1a44d9e042e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238c329f22493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997185807a431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1cf127aa0e467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INDUSTRIKAIA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INDUSTRIKAIA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INDUSTRIKAIA AS ble etablert [år] og holder til i Lovund.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INDUSTRIKAIA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INDUSTRIKAIA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INDUSTRIKAIA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94 698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−5 139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7 998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1 029 055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1 039 083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INDUSTRIKAIA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BUR EIENDOM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NOVA SEA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INDUSTRIKAIA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8764 Lovund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977 329 051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INDUSTRIKAIA AS</a:t>
            </a:r>
          </a:p>
        </p:txBody>
      </p:sp>
    </p:spTree>
  </p:cSld>
  <p:clrMapOvr>
    <a:masterClrMapping xmlns:a="http://schemas.openxmlformats.org/drawingml/2006/main"/>
  </p:clrMapOvr>
</p:sld>
</file>