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0a722b0f764f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951a9f07c84aa7"/>
  </p:sldMasterIdLst>
  <p:sldIdLst>
    <p:sldId xmlns:r="http://schemas.openxmlformats.org/officeDocument/2006/relationships" id="256" r:id="R02a2b1053d5e4874"/>
    <p:sldId xmlns:r="http://schemas.openxmlformats.org/officeDocument/2006/relationships" id="257" r:id="R25f5f84d83964f6f"/>
    <p:sldId xmlns:r="http://schemas.openxmlformats.org/officeDocument/2006/relationships" id="258" r:id="Re3d21ca9d67c4332"/>
    <p:sldId xmlns:r="http://schemas.openxmlformats.org/officeDocument/2006/relationships" id="259" r:id="R3d68ea3c24d74559"/>
    <p:sldId xmlns:r="http://schemas.openxmlformats.org/officeDocument/2006/relationships" id="260" r:id="R857e717816e04b8b"/>
    <p:sldId xmlns:r="http://schemas.openxmlformats.org/officeDocument/2006/relationships" id="261" r:id="R07d58d7967bd4d60"/>
    <p:sldId xmlns:r="http://schemas.openxmlformats.org/officeDocument/2006/relationships" id="262" r:id="R013eabccd54642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951a9f07c84aa7" /><Relationship Type="http://schemas.openxmlformats.org/officeDocument/2006/relationships/slide" Target="/ppt/slides/slide1.xml" Id="R02a2b1053d5e4874" /><Relationship Type="http://schemas.openxmlformats.org/officeDocument/2006/relationships/slide" Target="/ppt/slides/slide2.xml" Id="R25f5f84d83964f6f" /><Relationship Type="http://schemas.openxmlformats.org/officeDocument/2006/relationships/slide" Target="/ppt/slides/slide3.xml" Id="Re3d21ca9d67c4332" /><Relationship Type="http://schemas.openxmlformats.org/officeDocument/2006/relationships/slide" Target="/ppt/slides/slide4.xml" Id="R3d68ea3c24d74559" /><Relationship Type="http://schemas.openxmlformats.org/officeDocument/2006/relationships/slide" Target="/ppt/slides/slide5.xml" Id="R857e717816e04b8b" /><Relationship Type="http://schemas.openxmlformats.org/officeDocument/2006/relationships/slide" Target="/ppt/slides/slide6.xml" Id="R07d58d7967bd4d60" /><Relationship Type="http://schemas.openxmlformats.org/officeDocument/2006/relationships/slide" Target="/ppt/slides/slide7.xml" Id="R013eabccd54642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986d8ae2d94a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f720ccb514b31" /><Relationship Type="http://schemas.openxmlformats.org/officeDocument/2006/relationships/theme" Target="/ppt/slideMasters/theme/theme1.xml" Id="R5fe1c4d9718e47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5f720ccb514b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ef7c380ba44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299dd0a9045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8be3aa51d48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092c00d8943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1ed83f93248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6859ef32d49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560d9a03541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FRØLAND &amp; NOSS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FRØLAND &amp; NOSS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FRØLAND &amp; NOSS ELEKTRO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FRØLAND &amp; NOSS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FRØLAND &amp; NOSS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FRØLAND &amp; NOSS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108 450 598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−16 177 194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−12 652 242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7 989 398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41 933 275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FRØLAND &amp; NOSS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INSTALCO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FRØLAND &amp; NOSS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Krokatjønnveien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5147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20 64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espen@fnelektro.no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977 349 990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FRØLAND &amp; NOSS ELEKTRO AS</a:t>
            </a:r>
          </a:p>
        </p:txBody>
      </p:sp>
    </p:spTree>
  </p:cSld>
  <p:clrMapOvr>
    <a:masterClrMapping xmlns:a="http://schemas.openxmlformats.org/drawingml/2006/main"/>
  </p:clrMapOvr>
</p:sld>
</file>