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51af98d34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420e36c1846a7"/>
  </p:sldMasterIdLst>
  <p:sldIdLst>
    <p:sldId xmlns:r="http://schemas.openxmlformats.org/officeDocument/2006/relationships" id="256" r:id="R9a6d75aeaa19454f"/>
    <p:sldId xmlns:r="http://schemas.openxmlformats.org/officeDocument/2006/relationships" id="257" r:id="R5b5843029e72433f"/>
    <p:sldId xmlns:r="http://schemas.openxmlformats.org/officeDocument/2006/relationships" id="258" r:id="R7d211d2e4a3c4fb1"/>
    <p:sldId xmlns:r="http://schemas.openxmlformats.org/officeDocument/2006/relationships" id="259" r:id="R205ae46e3d99403d"/>
    <p:sldId xmlns:r="http://schemas.openxmlformats.org/officeDocument/2006/relationships" id="260" r:id="R9e94a09fb0fe40e2"/>
    <p:sldId xmlns:r="http://schemas.openxmlformats.org/officeDocument/2006/relationships" id="261" r:id="R586cf95f4bd348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420e36c1846a7" /><Relationship Type="http://schemas.openxmlformats.org/officeDocument/2006/relationships/slide" Target="/ppt/slides/slide1.xml" Id="R9a6d75aeaa19454f" /><Relationship Type="http://schemas.openxmlformats.org/officeDocument/2006/relationships/slide" Target="/ppt/slides/slide2.xml" Id="R5b5843029e72433f" /><Relationship Type="http://schemas.openxmlformats.org/officeDocument/2006/relationships/slide" Target="/ppt/slides/slide3.xml" Id="R7d211d2e4a3c4fb1" /><Relationship Type="http://schemas.openxmlformats.org/officeDocument/2006/relationships/slide" Target="/ppt/slides/slide4.xml" Id="R205ae46e3d99403d" /><Relationship Type="http://schemas.openxmlformats.org/officeDocument/2006/relationships/slide" Target="/ppt/slides/slide5.xml" Id="R9e94a09fb0fe40e2" /><Relationship Type="http://schemas.openxmlformats.org/officeDocument/2006/relationships/slide" Target="/ppt/slides/slide6.xml" Id="R586cf95f4bd348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b14fb4bec340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9ff63007a4d54" /><Relationship Type="http://schemas.openxmlformats.org/officeDocument/2006/relationships/theme" Target="/ppt/slideMasters/theme/theme1.xml" Id="R00c6278bdb9345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9ff63007a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7f6fdc7604d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57a8c27f4e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c98820911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0a7faf31c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ca9683b7741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2ff7449dd40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 &amp; TRE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Skolemesterløkka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1738 Borgenhaugen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12 86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www.betongogtre.no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977 352 762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 &amp; TRE AS</a:t>
            </a:r>
          </a:p>
        </p:txBody>
      </p:sp>
    </p:spTree>
  </p:cSld>
  <p:clrMapOvr>
    <a:masterClrMapping xmlns:a="http://schemas.openxmlformats.org/drawingml/2006/main"/>
  </p:clrMapOvr>
</p:sld>
</file>