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17d5e8a2f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356f2bcc54c68"/>
  </p:sldMasterIdLst>
  <p:sldIdLst>
    <p:sldId xmlns:r="http://schemas.openxmlformats.org/officeDocument/2006/relationships" id="256" r:id="R625b9f58e7734c09"/>
    <p:sldId xmlns:r="http://schemas.openxmlformats.org/officeDocument/2006/relationships" id="257" r:id="R958026c5d3ee4a18"/>
    <p:sldId xmlns:r="http://schemas.openxmlformats.org/officeDocument/2006/relationships" id="258" r:id="R6fd89582dde14089"/>
    <p:sldId xmlns:r="http://schemas.openxmlformats.org/officeDocument/2006/relationships" id="259" r:id="Rd3dd378f97cb4be5"/>
    <p:sldId xmlns:r="http://schemas.openxmlformats.org/officeDocument/2006/relationships" id="260" r:id="R743c2affff6445dd"/>
    <p:sldId xmlns:r="http://schemas.openxmlformats.org/officeDocument/2006/relationships" id="261" r:id="Rb500b878417443bf"/>
    <p:sldId xmlns:r="http://schemas.openxmlformats.org/officeDocument/2006/relationships" id="262" r:id="Re018600a3260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356f2bcc54c68" /><Relationship Type="http://schemas.openxmlformats.org/officeDocument/2006/relationships/slide" Target="/ppt/slides/slide1.xml" Id="R625b9f58e7734c09" /><Relationship Type="http://schemas.openxmlformats.org/officeDocument/2006/relationships/slide" Target="/ppt/slides/slide2.xml" Id="R958026c5d3ee4a18" /><Relationship Type="http://schemas.openxmlformats.org/officeDocument/2006/relationships/slide" Target="/ppt/slides/slide3.xml" Id="R6fd89582dde14089" /><Relationship Type="http://schemas.openxmlformats.org/officeDocument/2006/relationships/slide" Target="/ppt/slides/slide4.xml" Id="Rd3dd378f97cb4be5" /><Relationship Type="http://schemas.openxmlformats.org/officeDocument/2006/relationships/slide" Target="/ppt/slides/slide5.xml" Id="R743c2affff6445dd" /><Relationship Type="http://schemas.openxmlformats.org/officeDocument/2006/relationships/slide" Target="/ppt/slides/slide6.xml" Id="Rb500b878417443bf" /><Relationship Type="http://schemas.openxmlformats.org/officeDocument/2006/relationships/slide" Target="/ppt/slides/slide7.xml" Id="Re018600a3260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1911cf34b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aae74eff47a4" /><Relationship Type="http://schemas.openxmlformats.org/officeDocument/2006/relationships/theme" Target="/ppt/slideMasters/theme/theme1.xml" Id="Re8b41f0d7855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5aae74eff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963b8ea3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8620751f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3845436a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4256b350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d1a332929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2be317fd7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b8bfab19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&amp; 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 &amp; TRE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100 972 677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39 464 373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OG SØRLIE AS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CATO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OLIVERSEN STEINAR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TORSTEIN CATO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STYRVOLD ROY ARNE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GOLIMO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Skolemesterløkka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86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