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6db4280def4a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97f00ab77e4121"/>
  </p:sldMasterIdLst>
  <p:sldIdLst>
    <p:sldId xmlns:r="http://schemas.openxmlformats.org/officeDocument/2006/relationships" id="256" r:id="Re0dcfb0ea06d4d43"/>
    <p:sldId xmlns:r="http://schemas.openxmlformats.org/officeDocument/2006/relationships" id="257" r:id="Recca5c80e32d4fa9"/>
    <p:sldId xmlns:r="http://schemas.openxmlformats.org/officeDocument/2006/relationships" id="258" r:id="R97997b35e8a549be"/>
    <p:sldId xmlns:r="http://schemas.openxmlformats.org/officeDocument/2006/relationships" id="259" r:id="R4f6f56724444406b"/>
    <p:sldId xmlns:r="http://schemas.openxmlformats.org/officeDocument/2006/relationships" id="260" r:id="R6b56b6cf1c9b4fe5"/>
    <p:sldId xmlns:r="http://schemas.openxmlformats.org/officeDocument/2006/relationships" id="261" r:id="Rfc5703e048f54589"/>
    <p:sldId xmlns:r="http://schemas.openxmlformats.org/officeDocument/2006/relationships" id="262" r:id="R902db1493911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7f00ab77e4121" /><Relationship Type="http://schemas.openxmlformats.org/officeDocument/2006/relationships/slide" Target="/ppt/slides/slide1.xml" Id="Re0dcfb0ea06d4d43" /><Relationship Type="http://schemas.openxmlformats.org/officeDocument/2006/relationships/slide" Target="/ppt/slides/slide2.xml" Id="Recca5c80e32d4fa9" /><Relationship Type="http://schemas.openxmlformats.org/officeDocument/2006/relationships/slide" Target="/ppt/slides/slide3.xml" Id="R97997b35e8a549be" /><Relationship Type="http://schemas.openxmlformats.org/officeDocument/2006/relationships/slide" Target="/ppt/slides/slide4.xml" Id="R4f6f56724444406b" /><Relationship Type="http://schemas.openxmlformats.org/officeDocument/2006/relationships/slide" Target="/ppt/slides/slide5.xml" Id="R6b56b6cf1c9b4fe5" /><Relationship Type="http://schemas.openxmlformats.org/officeDocument/2006/relationships/slide" Target="/ppt/slides/slide6.xml" Id="Rfc5703e048f54589" /><Relationship Type="http://schemas.openxmlformats.org/officeDocument/2006/relationships/slide" Target="/ppt/slides/slide7.xml" Id="R902db1493911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b8c51a19f40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eac20d56747e2" /><Relationship Type="http://schemas.openxmlformats.org/officeDocument/2006/relationships/theme" Target="/ppt/slideMasters/theme/theme1.xml" Id="R4dfe622e26f742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2eac20d567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f47e12b3345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6a436afb9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cef3ecfa8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6fa0e788f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eb33dde16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af1dbc9a34f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301581ce546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SOGNDAL HOTELL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SOGNDAL HOTELL EIGEDOM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26 236 865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15 186 770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2 591 260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251 054 595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Gravensteinsgata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977 353 521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