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be48b28a5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fdf8b4e7a4eeb"/>
  </p:sldMasterIdLst>
  <p:sldIdLst>
    <p:sldId xmlns:r="http://schemas.openxmlformats.org/officeDocument/2006/relationships" id="256" r:id="R2c084d26b8d44a74"/>
    <p:sldId xmlns:r="http://schemas.openxmlformats.org/officeDocument/2006/relationships" id="257" r:id="R1782d67b9a714228"/>
    <p:sldId xmlns:r="http://schemas.openxmlformats.org/officeDocument/2006/relationships" id="258" r:id="Re661fff8b3e84e1a"/>
    <p:sldId xmlns:r="http://schemas.openxmlformats.org/officeDocument/2006/relationships" id="259" r:id="R17ba7c27d29b489f"/>
    <p:sldId xmlns:r="http://schemas.openxmlformats.org/officeDocument/2006/relationships" id="260" r:id="R1fa9a0d638b84c0f"/>
    <p:sldId xmlns:r="http://schemas.openxmlformats.org/officeDocument/2006/relationships" id="261" r:id="R17650521e6b7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fdf8b4e7a4eeb" /><Relationship Type="http://schemas.openxmlformats.org/officeDocument/2006/relationships/slide" Target="/ppt/slides/slide1.xml" Id="R2c084d26b8d44a74" /><Relationship Type="http://schemas.openxmlformats.org/officeDocument/2006/relationships/slide" Target="/ppt/slides/slide2.xml" Id="R1782d67b9a714228" /><Relationship Type="http://schemas.openxmlformats.org/officeDocument/2006/relationships/slide" Target="/ppt/slides/slide3.xml" Id="Re661fff8b3e84e1a" /><Relationship Type="http://schemas.openxmlformats.org/officeDocument/2006/relationships/slide" Target="/ppt/slides/slide4.xml" Id="R17ba7c27d29b489f" /><Relationship Type="http://schemas.openxmlformats.org/officeDocument/2006/relationships/slide" Target="/ppt/slides/slide5.xml" Id="R1fa9a0d638b84c0f" /><Relationship Type="http://schemas.openxmlformats.org/officeDocument/2006/relationships/slide" Target="/ppt/slides/slide6.xml" Id="R17650521e6b7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de0646403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799a99ab4e8d" /><Relationship Type="http://schemas.openxmlformats.org/officeDocument/2006/relationships/theme" Target="/ppt/slideMasters/theme/theme1.xml" Id="Rc9b3fc51f3aa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a799a99ab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c11e032a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33336b325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a95ffd341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4b242dc8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e855885d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27a17f25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56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977 387 213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VISENTO AS</a:t>
            </a:r>
          </a:p>
        </p:txBody>
      </p:sp>
    </p:spTree>
  </p:cSld>
  <p:clrMapOvr>
    <a:masterClrMapping xmlns:a="http://schemas.openxmlformats.org/drawingml/2006/main"/>
  </p:clrMapOvr>
</p:sld>
</file>