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a71928b4348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f611327ed4705"/>
  </p:sldMasterIdLst>
  <p:sldIdLst>
    <p:sldId xmlns:r="http://schemas.openxmlformats.org/officeDocument/2006/relationships" id="256" r:id="R9a8d16ad7f3745a2"/>
    <p:sldId xmlns:r="http://schemas.openxmlformats.org/officeDocument/2006/relationships" id="257" r:id="Rfe0edd331ee2475a"/>
    <p:sldId xmlns:r="http://schemas.openxmlformats.org/officeDocument/2006/relationships" id="258" r:id="R57008ed020224013"/>
    <p:sldId xmlns:r="http://schemas.openxmlformats.org/officeDocument/2006/relationships" id="259" r:id="Rec370f7b3707451a"/>
    <p:sldId xmlns:r="http://schemas.openxmlformats.org/officeDocument/2006/relationships" id="260" r:id="Rb61943e6e1dc44a5"/>
    <p:sldId xmlns:r="http://schemas.openxmlformats.org/officeDocument/2006/relationships" id="261" r:id="R7bde2c766b4a4272"/>
    <p:sldId xmlns:r="http://schemas.openxmlformats.org/officeDocument/2006/relationships" id="262" r:id="Rb6f9b85292af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f611327ed4705" /><Relationship Type="http://schemas.openxmlformats.org/officeDocument/2006/relationships/slide" Target="/ppt/slides/slide1.xml" Id="R9a8d16ad7f3745a2" /><Relationship Type="http://schemas.openxmlformats.org/officeDocument/2006/relationships/slide" Target="/ppt/slides/slide2.xml" Id="Rfe0edd331ee2475a" /><Relationship Type="http://schemas.openxmlformats.org/officeDocument/2006/relationships/slide" Target="/ppt/slides/slide3.xml" Id="R57008ed020224013" /><Relationship Type="http://schemas.openxmlformats.org/officeDocument/2006/relationships/slide" Target="/ppt/slides/slide4.xml" Id="Rec370f7b3707451a" /><Relationship Type="http://schemas.openxmlformats.org/officeDocument/2006/relationships/slide" Target="/ppt/slides/slide5.xml" Id="Rb61943e6e1dc44a5" /><Relationship Type="http://schemas.openxmlformats.org/officeDocument/2006/relationships/slide" Target="/ppt/slides/slide6.xml" Id="R7bde2c766b4a4272" /><Relationship Type="http://schemas.openxmlformats.org/officeDocument/2006/relationships/slide" Target="/ppt/slides/slide7.xml" Id="Rb6f9b85292af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33ae86c6e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11213c36e40e4" /><Relationship Type="http://schemas.openxmlformats.org/officeDocument/2006/relationships/theme" Target="/ppt/slideMasters/theme/theme1.xml" Id="R494bc9c6e8cd47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11213c36e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0d2035476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957470bf5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d44deca3845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918cef8ec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5a3cf9ed34f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68f19277546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6a8ee8def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VISENTO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5 914 017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46 297 246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58 640 950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MIDTTUN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MIDTTUN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ANDRE MIDTTUN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ASK MIDTTUN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MIDTTUN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56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977 387 213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