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cbbd3dd9ea45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74771bd6844646"/>
  </p:sldMasterIdLst>
  <p:sldIdLst>
    <p:sldId xmlns:r="http://schemas.openxmlformats.org/officeDocument/2006/relationships" id="256" r:id="R0f9998ec41a64d75"/>
    <p:sldId xmlns:r="http://schemas.openxmlformats.org/officeDocument/2006/relationships" id="257" r:id="R2c77e16afecd499b"/>
    <p:sldId xmlns:r="http://schemas.openxmlformats.org/officeDocument/2006/relationships" id="258" r:id="R1f4281faabb74906"/>
    <p:sldId xmlns:r="http://schemas.openxmlformats.org/officeDocument/2006/relationships" id="259" r:id="R8147e8a998d74bf4"/>
    <p:sldId xmlns:r="http://schemas.openxmlformats.org/officeDocument/2006/relationships" id="260" r:id="R9a920ffdc0df4f07"/>
    <p:sldId xmlns:r="http://schemas.openxmlformats.org/officeDocument/2006/relationships" id="261" r:id="R240ce963098442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74771bd6844646" /><Relationship Type="http://schemas.openxmlformats.org/officeDocument/2006/relationships/slide" Target="/ppt/slides/slide1.xml" Id="R0f9998ec41a64d75" /><Relationship Type="http://schemas.openxmlformats.org/officeDocument/2006/relationships/slide" Target="/ppt/slides/slide2.xml" Id="R2c77e16afecd499b" /><Relationship Type="http://schemas.openxmlformats.org/officeDocument/2006/relationships/slide" Target="/ppt/slides/slide3.xml" Id="R1f4281faabb74906" /><Relationship Type="http://schemas.openxmlformats.org/officeDocument/2006/relationships/slide" Target="/ppt/slides/slide4.xml" Id="R8147e8a998d74bf4" /><Relationship Type="http://schemas.openxmlformats.org/officeDocument/2006/relationships/slide" Target="/ppt/slides/slide5.xml" Id="R9a920ffdc0df4f07" /><Relationship Type="http://schemas.openxmlformats.org/officeDocument/2006/relationships/slide" Target="/ppt/slides/slide6.xml" Id="R240ce963098442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6c249d17ac44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c7e5950218439b" /><Relationship Type="http://schemas.openxmlformats.org/officeDocument/2006/relationships/theme" Target="/ppt/slideMasters/theme/theme1.xml" Id="R1a7aa39cf5334c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c7e595021843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31fbacafbb44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6d8ab86d246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09b5d5d1624a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5fc465296e44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8d539e381244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c98e6b33e342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UTHALDEN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UTHALDEN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UTHALDEN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UTHALDEN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UTHALDEN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UTHALDEN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977 458 692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UTHALDEN</a:t>
            </a:r>
          </a:p>
        </p:txBody>
      </p:sp>
    </p:spTree>
  </p:cSld>
  <p:clrMapOvr>
    <a:masterClrMapping xmlns:a="http://schemas.openxmlformats.org/drawingml/2006/main"/>
  </p:clrMapOvr>
</p:sld>
</file>