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779630c4db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65feb7fc544a5b"/>
  </p:sldMasterIdLst>
  <p:sldIdLst>
    <p:sldId xmlns:r="http://schemas.openxmlformats.org/officeDocument/2006/relationships" id="256" r:id="R7cefa24f8a5b4bca"/>
    <p:sldId xmlns:r="http://schemas.openxmlformats.org/officeDocument/2006/relationships" id="257" r:id="R87bb1988307343c3"/>
    <p:sldId xmlns:r="http://schemas.openxmlformats.org/officeDocument/2006/relationships" id="258" r:id="Re51bfcc8d3b6417e"/>
    <p:sldId xmlns:r="http://schemas.openxmlformats.org/officeDocument/2006/relationships" id="259" r:id="Rc19d26d97efd45bd"/>
    <p:sldId xmlns:r="http://schemas.openxmlformats.org/officeDocument/2006/relationships" id="260" r:id="R8ab7013054bb4118"/>
    <p:sldId xmlns:r="http://schemas.openxmlformats.org/officeDocument/2006/relationships" id="261" r:id="R0a5ecec43d2547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5feb7fc544a5b" /><Relationship Type="http://schemas.openxmlformats.org/officeDocument/2006/relationships/slide" Target="/ppt/slides/slide1.xml" Id="R7cefa24f8a5b4bca" /><Relationship Type="http://schemas.openxmlformats.org/officeDocument/2006/relationships/slide" Target="/ppt/slides/slide2.xml" Id="R87bb1988307343c3" /><Relationship Type="http://schemas.openxmlformats.org/officeDocument/2006/relationships/slide" Target="/ppt/slides/slide3.xml" Id="Re51bfcc8d3b6417e" /><Relationship Type="http://schemas.openxmlformats.org/officeDocument/2006/relationships/slide" Target="/ppt/slides/slide4.xml" Id="Rc19d26d97efd45bd" /><Relationship Type="http://schemas.openxmlformats.org/officeDocument/2006/relationships/slide" Target="/ppt/slides/slide5.xml" Id="R8ab7013054bb4118" /><Relationship Type="http://schemas.openxmlformats.org/officeDocument/2006/relationships/slide" Target="/ppt/slides/slide6.xml" Id="R0a5ecec43d2547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a8ba872ede46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05158b74e4ae6" /><Relationship Type="http://schemas.openxmlformats.org/officeDocument/2006/relationships/theme" Target="/ppt/slideMasters/theme/theme1.xml" Id="R28fc685928ee48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05158b74e4a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cbb4dd09b4a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20db4ca5045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64fde6b254d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19d4529af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01bcab99043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b0af4551941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UTHALDEN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UTHALDEN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UTHALDEN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UTHALDEN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UTHALDEN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UTHALDEN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MORÆUS-HANSSEN HARALD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UTHALDEN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977 458 692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UTHALDEN</a:t>
            </a:r>
          </a:p>
        </p:txBody>
      </p:sp>
    </p:spTree>
  </p:cSld>
  <p:clrMapOvr>
    <a:masterClrMapping xmlns:a="http://schemas.openxmlformats.org/drawingml/2006/main"/>
  </p:clrMapOvr>
</p:sld>
</file>