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58725c7e1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a97aa00f44023"/>
  </p:sldMasterIdLst>
  <p:sldIdLst>
    <p:sldId xmlns:r="http://schemas.openxmlformats.org/officeDocument/2006/relationships" id="256" r:id="Rf075505cad6844ff"/>
    <p:sldId xmlns:r="http://schemas.openxmlformats.org/officeDocument/2006/relationships" id="257" r:id="R3b7e27b5f68a4116"/>
    <p:sldId xmlns:r="http://schemas.openxmlformats.org/officeDocument/2006/relationships" id="258" r:id="R6bb0d3877701411e"/>
    <p:sldId xmlns:r="http://schemas.openxmlformats.org/officeDocument/2006/relationships" id="259" r:id="Rb40951d3d15e4fb1"/>
    <p:sldId xmlns:r="http://schemas.openxmlformats.org/officeDocument/2006/relationships" id="260" r:id="R0e00fab158484845"/>
    <p:sldId xmlns:r="http://schemas.openxmlformats.org/officeDocument/2006/relationships" id="261" r:id="Ra99cb5257b7f4277"/>
    <p:sldId xmlns:r="http://schemas.openxmlformats.org/officeDocument/2006/relationships" id="262" r:id="R00c0646e5c75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a97aa00f44023" /><Relationship Type="http://schemas.openxmlformats.org/officeDocument/2006/relationships/slide" Target="/ppt/slides/slide1.xml" Id="Rf075505cad6844ff" /><Relationship Type="http://schemas.openxmlformats.org/officeDocument/2006/relationships/slide" Target="/ppt/slides/slide2.xml" Id="R3b7e27b5f68a4116" /><Relationship Type="http://schemas.openxmlformats.org/officeDocument/2006/relationships/slide" Target="/ppt/slides/slide3.xml" Id="R6bb0d3877701411e" /><Relationship Type="http://schemas.openxmlformats.org/officeDocument/2006/relationships/slide" Target="/ppt/slides/slide4.xml" Id="Rb40951d3d15e4fb1" /><Relationship Type="http://schemas.openxmlformats.org/officeDocument/2006/relationships/slide" Target="/ppt/slides/slide5.xml" Id="R0e00fab158484845" /><Relationship Type="http://schemas.openxmlformats.org/officeDocument/2006/relationships/slide" Target="/ppt/slides/slide6.xml" Id="Ra99cb5257b7f4277" /><Relationship Type="http://schemas.openxmlformats.org/officeDocument/2006/relationships/slide" Target="/ppt/slides/slide7.xml" Id="R00c0646e5c75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6c1d04d6c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31c06ec2470f" /><Relationship Type="http://schemas.openxmlformats.org/officeDocument/2006/relationships/theme" Target="/ppt/slideMasters/theme/theme1.xml" Id="Rc270bb4127d3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f31c06ec2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d2f83570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f0a92c4f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1a3c9e883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ae04e41e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f77e4839a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8622db236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44ab39bd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TYNS-RING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TYNS-RING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109 778 344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586 419 993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623 079 950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CAPITAL AS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MINI BOTTLE GALLERY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TYNS-RING AS</a:t>
            </a:r>
          </a:p>
        </p:txBody>
      </p:sp>
    </p:spTree>
  </p:cSld>
  <p:clrMapOvr>
    <a:masterClrMapping xmlns:a="http://schemas.openxmlformats.org/drawingml/2006/main"/>
  </p:clrMapOvr>
</p:sld>
</file>