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639e3623e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491a056a74896"/>
  </p:sldMasterIdLst>
  <p:sldIdLst>
    <p:sldId xmlns:r="http://schemas.openxmlformats.org/officeDocument/2006/relationships" id="256" r:id="R472db84260ec420f"/>
    <p:sldId xmlns:r="http://schemas.openxmlformats.org/officeDocument/2006/relationships" id="257" r:id="Re2468ec05e324366"/>
    <p:sldId xmlns:r="http://schemas.openxmlformats.org/officeDocument/2006/relationships" id="258" r:id="R4abf3a0488be4e28"/>
    <p:sldId xmlns:r="http://schemas.openxmlformats.org/officeDocument/2006/relationships" id="259" r:id="Reafcdef06d52470b"/>
    <p:sldId xmlns:r="http://schemas.openxmlformats.org/officeDocument/2006/relationships" id="260" r:id="R7bd0bd8b2b7d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491a056a74896" /><Relationship Type="http://schemas.openxmlformats.org/officeDocument/2006/relationships/slide" Target="/ppt/slides/slide1.xml" Id="R472db84260ec420f" /><Relationship Type="http://schemas.openxmlformats.org/officeDocument/2006/relationships/slide" Target="/ppt/slides/slide2.xml" Id="Re2468ec05e324366" /><Relationship Type="http://schemas.openxmlformats.org/officeDocument/2006/relationships/slide" Target="/ppt/slides/slide3.xml" Id="R4abf3a0488be4e28" /><Relationship Type="http://schemas.openxmlformats.org/officeDocument/2006/relationships/slide" Target="/ppt/slides/slide4.xml" Id="Reafcdef06d52470b" /><Relationship Type="http://schemas.openxmlformats.org/officeDocument/2006/relationships/slide" Target="/ppt/slides/slide5.xml" Id="R7bd0bd8b2b7d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0665b030c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68e479184fa4" /><Relationship Type="http://schemas.openxmlformats.org/officeDocument/2006/relationships/theme" Target="/ppt/slideMasters/theme/theme1.xml" Id="R7b2932595f07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668e47918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90f7610d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578733ce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c345f3452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ba807b18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dd0ad94c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