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b4c8d7fdb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9915877f54817"/>
  </p:sldMasterIdLst>
  <p:sldIdLst>
    <p:sldId xmlns:r="http://schemas.openxmlformats.org/officeDocument/2006/relationships" id="256" r:id="Rc4c355f75a244515"/>
    <p:sldId xmlns:r="http://schemas.openxmlformats.org/officeDocument/2006/relationships" id="257" r:id="R949512ccc0024f69"/>
    <p:sldId xmlns:r="http://schemas.openxmlformats.org/officeDocument/2006/relationships" id="258" r:id="R5567d15064374ebe"/>
    <p:sldId xmlns:r="http://schemas.openxmlformats.org/officeDocument/2006/relationships" id="259" r:id="R042ee4d44abe4212"/>
    <p:sldId xmlns:r="http://schemas.openxmlformats.org/officeDocument/2006/relationships" id="260" r:id="Rce65272cb67d40bc"/>
    <p:sldId xmlns:r="http://schemas.openxmlformats.org/officeDocument/2006/relationships" id="261" r:id="R04a1ca1fb391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9915877f54817" /><Relationship Type="http://schemas.openxmlformats.org/officeDocument/2006/relationships/slide" Target="/ppt/slides/slide1.xml" Id="Rc4c355f75a244515" /><Relationship Type="http://schemas.openxmlformats.org/officeDocument/2006/relationships/slide" Target="/ppt/slides/slide2.xml" Id="R949512ccc0024f69" /><Relationship Type="http://schemas.openxmlformats.org/officeDocument/2006/relationships/slide" Target="/ppt/slides/slide3.xml" Id="R5567d15064374ebe" /><Relationship Type="http://schemas.openxmlformats.org/officeDocument/2006/relationships/slide" Target="/ppt/slides/slide4.xml" Id="R042ee4d44abe4212" /><Relationship Type="http://schemas.openxmlformats.org/officeDocument/2006/relationships/slide" Target="/ppt/slides/slide5.xml" Id="Rce65272cb67d40bc" /><Relationship Type="http://schemas.openxmlformats.org/officeDocument/2006/relationships/slide" Target="/ppt/slides/slide6.xml" Id="R04a1ca1fb391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9a48acfd3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9ee8572e94db9" /><Relationship Type="http://schemas.openxmlformats.org/officeDocument/2006/relationships/theme" Target="/ppt/slideMasters/theme/theme1.xml" Id="R282bb0d3c0b8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9ee8572e9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c352cdd1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0c1a91ab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7f8647fe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6e4b539e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0f36c51a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6543c61d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ØKONOMIAVDELINGEN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ØKONOMIAVDELINGEN ANS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21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977 479 304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ANS</a:t>
            </a:r>
          </a:p>
        </p:txBody>
      </p:sp>
    </p:spTree>
  </p:cSld>
  <p:clrMapOvr>
    <a:masterClrMapping xmlns:a="http://schemas.openxmlformats.org/drawingml/2006/main"/>
  </p:clrMapOvr>
</p:sld>
</file>