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1071d02e9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196e6057f499d"/>
  </p:sldMasterIdLst>
  <p:sldIdLst>
    <p:sldId xmlns:r="http://schemas.openxmlformats.org/officeDocument/2006/relationships" id="256" r:id="R3402eb1092e14ac8"/>
    <p:sldId xmlns:r="http://schemas.openxmlformats.org/officeDocument/2006/relationships" id="257" r:id="R4d6fc0d2aa9240a7"/>
    <p:sldId xmlns:r="http://schemas.openxmlformats.org/officeDocument/2006/relationships" id="258" r:id="Rca57e8417f32485d"/>
    <p:sldId xmlns:r="http://schemas.openxmlformats.org/officeDocument/2006/relationships" id="259" r:id="Rd11f3f7f50a44313"/>
    <p:sldId xmlns:r="http://schemas.openxmlformats.org/officeDocument/2006/relationships" id="260" r:id="R2dac83fa11364001"/>
    <p:sldId xmlns:r="http://schemas.openxmlformats.org/officeDocument/2006/relationships" id="261" r:id="R00f1b70aab194328"/>
    <p:sldId xmlns:r="http://schemas.openxmlformats.org/officeDocument/2006/relationships" id="262" r:id="R1166cc059a33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196e6057f499d" /><Relationship Type="http://schemas.openxmlformats.org/officeDocument/2006/relationships/slide" Target="/ppt/slides/slide1.xml" Id="R3402eb1092e14ac8" /><Relationship Type="http://schemas.openxmlformats.org/officeDocument/2006/relationships/slide" Target="/ppt/slides/slide2.xml" Id="R4d6fc0d2aa9240a7" /><Relationship Type="http://schemas.openxmlformats.org/officeDocument/2006/relationships/slide" Target="/ppt/slides/slide3.xml" Id="Rca57e8417f32485d" /><Relationship Type="http://schemas.openxmlformats.org/officeDocument/2006/relationships/slide" Target="/ppt/slides/slide4.xml" Id="Rd11f3f7f50a44313" /><Relationship Type="http://schemas.openxmlformats.org/officeDocument/2006/relationships/slide" Target="/ppt/slides/slide5.xml" Id="R2dac83fa11364001" /><Relationship Type="http://schemas.openxmlformats.org/officeDocument/2006/relationships/slide" Target="/ppt/slides/slide6.xml" Id="R00f1b70aab194328" /><Relationship Type="http://schemas.openxmlformats.org/officeDocument/2006/relationships/slide" Target="/ppt/slides/slide7.xml" Id="R1166cc059a33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1a2092824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787b0cd14438" /><Relationship Type="http://schemas.openxmlformats.org/officeDocument/2006/relationships/theme" Target="/ppt/slideMasters/theme/theme1.xml" Id="Rf5bc73fd3e9c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5787b0cd1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0dcdf846b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31bbe7f9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c67f238bc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8d57550dc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2f45c589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3a6914d22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c5f18207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GALDER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917 864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KVANGARDSNES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6102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