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8a00f7e7849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2a5a547843440b"/>
  </p:sldMasterIdLst>
  <p:sldIdLst>
    <p:sldId xmlns:r="http://schemas.openxmlformats.org/officeDocument/2006/relationships" id="256" r:id="R9142383c091f4c3f"/>
    <p:sldId xmlns:r="http://schemas.openxmlformats.org/officeDocument/2006/relationships" id="257" r:id="Ra49e19a07bbd4d99"/>
    <p:sldId xmlns:r="http://schemas.openxmlformats.org/officeDocument/2006/relationships" id="258" r:id="R1e37861c5b4648bc"/>
    <p:sldId xmlns:r="http://schemas.openxmlformats.org/officeDocument/2006/relationships" id="259" r:id="R8c8c9e1c18304ec2"/>
    <p:sldId xmlns:r="http://schemas.openxmlformats.org/officeDocument/2006/relationships" id="260" r:id="Rb2298b9977e2457c"/>
    <p:sldId xmlns:r="http://schemas.openxmlformats.org/officeDocument/2006/relationships" id="261" r:id="R80324b63e3c24057"/>
    <p:sldId xmlns:r="http://schemas.openxmlformats.org/officeDocument/2006/relationships" id="262" r:id="Rd568fda274094a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a5a547843440b" /><Relationship Type="http://schemas.openxmlformats.org/officeDocument/2006/relationships/slide" Target="/ppt/slides/slide1.xml" Id="R9142383c091f4c3f" /><Relationship Type="http://schemas.openxmlformats.org/officeDocument/2006/relationships/slide" Target="/ppt/slides/slide2.xml" Id="Ra49e19a07bbd4d99" /><Relationship Type="http://schemas.openxmlformats.org/officeDocument/2006/relationships/slide" Target="/ppt/slides/slide3.xml" Id="R1e37861c5b4648bc" /><Relationship Type="http://schemas.openxmlformats.org/officeDocument/2006/relationships/slide" Target="/ppt/slides/slide4.xml" Id="R8c8c9e1c18304ec2" /><Relationship Type="http://schemas.openxmlformats.org/officeDocument/2006/relationships/slide" Target="/ppt/slides/slide5.xml" Id="Rb2298b9977e2457c" /><Relationship Type="http://schemas.openxmlformats.org/officeDocument/2006/relationships/slide" Target="/ppt/slides/slide6.xml" Id="R80324b63e3c24057" /><Relationship Type="http://schemas.openxmlformats.org/officeDocument/2006/relationships/slide" Target="/ppt/slides/slide7.xml" Id="Rd568fda274094a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5bc44e580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570bf61334bed" /><Relationship Type="http://schemas.openxmlformats.org/officeDocument/2006/relationships/theme" Target="/ppt/slideMasters/theme/theme1.xml" Id="R56036fe882f748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f570bf6133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00d0dc13e4b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92989e5ea41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e09ea4da749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546e5e157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2c02d2f3d49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77e07ec3442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7138c28ed47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KARMCON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2 356 484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1 443 986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2 122 106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7 568 647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9 623 338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OLAV TORKELSEN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Bøkevegen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37 89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otorkel@frisurf.no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977 495 601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