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ef0f74910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d48ee74bb4061"/>
  </p:sldMasterIdLst>
  <p:sldIdLst>
    <p:sldId xmlns:r="http://schemas.openxmlformats.org/officeDocument/2006/relationships" id="256" r:id="R06824edcf7c34a79"/>
    <p:sldId xmlns:r="http://schemas.openxmlformats.org/officeDocument/2006/relationships" id="257" r:id="Rdf04ae28f52f4db7"/>
    <p:sldId xmlns:r="http://schemas.openxmlformats.org/officeDocument/2006/relationships" id="258" r:id="R5231b3edfea94d45"/>
    <p:sldId xmlns:r="http://schemas.openxmlformats.org/officeDocument/2006/relationships" id="259" r:id="R694559e5409244b7"/>
    <p:sldId xmlns:r="http://schemas.openxmlformats.org/officeDocument/2006/relationships" id="260" r:id="R6ea5dcc1fa53424c"/>
    <p:sldId xmlns:r="http://schemas.openxmlformats.org/officeDocument/2006/relationships" id="261" r:id="R28890693d5704c8e"/>
    <p:sldId xmlns:r="http://schemas.openxmlformats.org/officeDocument/2006/relationships" id="262" r:id="Rf23b9e91516c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d48ee74bb4061" /><Relationship Type="http://schemas.openxmlformats.org/officeDocument/2006/relationships/slide" Target="/ppt/slides/slide1.xml" Id="R06824edcf7c34a79" /><Relationship Type="http://schemas.openxmlformats.org/officeDocument/2006/relationships/slide" Target="/ppt/slides/slide2.xml" Id="Rdf04ae28f52f4db7" /><Relationship Type="http://schemas.openxmlformats.org/officeDocument/2006/relationships/slide" Target="/ppt/slides/slide3.xml" Id="R5231b3edfea94d45" /><Relationship Type="http://schemas.openxmlformats.org/officeDocument/2006/relationships/slide" Target="/ppt/slides/slide4.xml" Id="R694559e5409244b7" /><Relationship Type="http://schemas.openxmlformats.org/officeDocument/2006/relationships/slide" Target="/ppt/slides/slide5.xml" Id="R6ea5dcc1fa53424c" /><Relationship Type="http://schemas.openxmlformats.org/officeDocument/2006/relationships/slide" Target="/ppt/slides/slide6.xml" Id="R28890693d5704c8e" /><Relationship Type="http://schemas.openxmlformats.org/officeDocument/2006/relationships/slide" Target="/ppt/slides/slide7.xml" Id="Rf23b9e91516c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58ffa2072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ccca42224f08" /><Relationship Type="http://schemas.openxmlformats.org/officeDocument/2006/relationships/theme" Target="/ppt/slideMasters/theme/theme1.xml" Id="R68de1d2d4a47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5ccca4222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bd5cff390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d974b8942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cc0df18a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adf687c33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1293806b1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17832bab2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090647648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41 075 195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6 248 239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13 937 650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BITASTAD AS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ESP1 AS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Tryggvasons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 REGNSKAP AS</a:t>
            </a:r>
          </a:p>
        </p:txBody>
      </p:sp>
    </p:spTree>
  </p:cSld>
  <p:clrMapOvr>
    <a:masterClrMapping xmlns:a="http://schemas.openxmlformats.org/drawingml/2006/main"/>
  </p:clrMapOvr>
</p:sld>
</file>