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84ad5fa3748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64f41d2262847b3"/>
  </p:sldMasterIdLst>
  <p:sldIdLst>
    <p:sldId xmlns:r="http://schemas.openxmlformats.org/officeDocument/2006/relationships" id="256" r:id="R46d25aad9b204d2d"/>
    <p:sldId xmlns:r="http://schemas.openxmlformats.org/officeDocument/2006/relationships" id="257" r:id="R70dc55392b7c487f"/>
    <p:sldId xmlns:r="http://schemas.openxmlformats.org/officeDocument/2006/relationships" id="258" r:id="R1727acaea69941cc"/>
    <p:sldId xmlns:r="http://schemas.openxmlformats.org/officeDocument/2006/relationships" id="259" r:id="Rca0a60ba26664295"/>
    <p:sldId xmlns:r="http://schemas.openxmlformats.org/officeDocument/2006/relationships" id="260" r:id="Rbb0ce12ec1a94160"/>
    <p:sldId xmlns:r="http://schemas.openxmlformats.org/officeDocument/2006/relationships" id="261" r:id="R8d30946eabcc4911"/>
    <p:sldId xmlns:r="http://schemas.openxmlformats.org/officeDocument/2006/relationships" id="262" r:id="Rae406d7b30904b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64f41d2262847b3" /><Relationship Type="http://schemas.openxmlformats.org/officeDocument/2006/relationships/slide" Target="/ppt/slides/slide1.xml" Id="R46d25aad9b204d2d" /><Relationship Type="http://schemas.openxmlformats.org/officeDocument/2006/relationships/slide" Target="/ppt/slides/slide2.xml" Id="R70dc55392b7c487f" /><Relationship Type="http://schemas.openxmlformats.org/officeDocument/2006/relationships/slide" Target="/ppt/slides/slide3.xml" Id="R1727acaea69941cc" /><Relationship Type="http://schemas.openxmlformats.org/officeDocument/2006/relationships/slide" Target="/ppt/slides/slide4.xml" Id="Rca0a60ba26664295" /><Relationship Type="http://schemas.openxmlformats.org/officeDocument/2006/relationships/slide" Target="/ppt/slides/slide5.xml" Id="Rbb0ce12ec1a94160" /><Relationship Type="http://schemas.openxmlformats.org/officeDocument/2006/relationships/slide" Target="/ppt/slides/slide6.xml" Id="R8d30946eabcc4911" /><Relationship Type="http://schemas.openxmlformats.org/officeDocument/2006/relationships/slide" Target="/ppt/slides/slide7.xml" Id="Rae406d7b30904b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73333072f943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53470cfdd4479" /><Relationship Type="http://schemas.openxmlformats.org/officeDocument/2006/relationships/theme" Target="/ppt/slideMasters/theme/theme1.xml" Id="Rc7c95429ae3745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b53470cfdd44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e1542484e43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37b016f9f495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6beadccc747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84604394f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9eb8b74ab4f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1a3c8118540f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1dfd2e23149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SOLSTRÅLEN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SOLSTRÅLEN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−757 997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3 662 069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88 834 433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91 556 573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BERGGRAF BJARMANN  –  59,1 %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BERGGRAF BJARMANN  –  40,9 %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hakon.solvei@viewgroup.no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977 499 526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SOLSTRÅLEN AS</a:t>
            </a:r>
          </a:p>
        </p:txBody>
      </p:sp>
    </p:spTree>
  </p:cSld>
  <p:clrMapOvr>
    <a:masterClrMapping xmlns:a="http://schemas.openxmlformats.org/drawingml/2006/main"/>
  </p:clrMapOvr>
</p:sld>
</file>