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527018a42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53fdf97f449a3"/>
  </p:sldMasterIdLst>
  <p:sldIdLst>
    <p:sldId xmlns:r="http://schemas.openxmlformats.org/officeDocument/2006/relationships" id="256" r:id="Rcb0b659ce4a64f86"/>
    <p:sldId xmlns:r="http://schemas.openxmlformats.org/officeDocument/2006/relationships" id="257" r:id="R4002702c5d1e448c"/>
    <p:sldId xmlns:r="http://schemas.openxmlformats.org/officeDocument/2006/relationships" id="258" r:id="Rc21966da6e3942e6"/>
    <p:sldId xmlns:r="http://schemas.openxmlformats.org/officeDocument/2006/relationships" id="259" r:id="R1af85a6b344c40c2"/>
    <p:sldId xmlns:r="http://schemas.openxmlformats.org/officeDocument/2006/relationships" id="260" r:id="Rfa4ee237db714cfe"/>
    <p:sldId xmlns:r="http://schemas.openxmlformats.org/officeDocument/2006/relationships" id="261" r:id="R9957f88afdb8482a"/>
    <p:sldId xmlns:r="http://schemas.openxmlformats.org/officeDocument/2006/relationships" id="262" r:id="R71ad8b160efb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53fdf97f449a3" /><Relationship Type="http://schemas.openxmlformats.org/officeDocument/2006/relationships/slide" Target="/ppt/slides/slide1.xml" Id="Rcb0b659ce4a64f86" /><Relationship Type="http://schemas.openxmlformats.org/officeDocument/2006/relationships/slide" Target="/ppt/slides/slide2.xml" Id="R4002702c5d1e448c" /><Relationship Type="http://schemas.openxmlformats.org/officeDocument/2006/relationships/slide" Target="/ppt/slides/slide3.xml" Id="Rc21966da6e3942e6" /><Relationship Type="http://schemas.openxmlformats.org/officeDocument/2006/relationships/slide" Target="/ppt/slides/slide4.xml" Id="R1af85a6b344c40c2" /><Relationship Type="http://schemas.openxmlformats.org/officeDocument/2006/relationships/slide" Target="/ppt/slides/slide5.xml" Id="Rfa4ee237db714cfe" /><Relationship Type="http://schemas.openxmlformats.org/officeDocument/2006/relationships/slide" Target="/ppt/slides/slide6.xml" Id="R9957f88afdb8482a" /><Relationship Type="http://schemas.openxmlformats.org/officeDocument/2006/relationships/slide" Target="/ppt/slides/slide7.xml" Id="R71ad8b160efb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a66c243ef4a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12c9089544851" /><Relationship Type="http://schemas.openxmlformats.org/officeDocument/2006/relationships/theme" Target="/ppt/slideMasters/theme/theme1.xml" Id="Rd73ace97a61442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e12c90895448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8fbc6b4dd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c88aca0c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f56ce8f94e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3c83808d349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291de40e0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c474cfbf3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86696354b4e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DAGSLYS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DAGSLYS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25 549 686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−401 070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14 146 472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19 082 577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THOR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KRISTENSEN APS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18 06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DAGSLYS AS</a:t>
            </a:r>
          </a:p>
        </p:txBody>
      </p:sp>
    </p:spTree>
  </p:cSld>
  <p:clrMapOvr>
    <a:masterClrMapping xmlns:a="http://schemas.openxmlformats.org/drawingml/2006/main"/>
  </p:clrMapOvr>
</p:sld>
</file>