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b0a11361941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c690b31c74eb4"/>
  </p:sldMasterIdLst>
  <p:sldIdLst>
    <p:sldId xmlns:r="http://schemas.openxmlformats.org/officeDocument/2006/relationships" id="256" r:id="R83438baa04e047f9"/>
    <p:sldId xmlns:r="http://schemas.openxmlformats.org/officeDocument/2006/relationships" id="257" r:id="R19b9f08c60c4442c"/>
    <p:sldId xmlns:r="http://schemas.openxmlformats.org/officeDocument/2006/relationships" id="258" r:id="Rf07529a5548a45cd"/>
    <p:sldId xmlns:r="http://schemas.openxmlformats.org/officeDocument/2006/relationships" id="259" r:id="R19ea11ec073c4b5b"/>
    <p:sldId xmlns:r="http://schemas.openxmlformats.org/officeDocument/2006/relationships" id="260" r:id="Rf6bd6102254d43ab"/>
    <p:sldId xmlns:r="http://schemas.openxmlformats.org/officeDocument/2006/relationships" id="261" r:id="R291707889a20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c690b31c74eb4" /><Relationship Type="http://schemas.openxmlformats.org/officeDocument/2006/relationships/slide" Target="/ppt/slides/slide1.xml" Id="R83438baa04e047f9" /><Relationship Type="http://schemas.openxmlformats.org/officeDocument/2006/relationships/slide" Target="/ppt/slides/slide2.xml" Id="R19b9f08c60c4442c" /><Relationship Type="http://schemas.openxmlformats.org/officeDocument/2006/relationships/slide" Target="/ppt/slides/slide3.xml" Id="Rf07529a5548a45cd" /><Relationship Type="http://schemas.openxmlformats.org/officeDocument/2006/relationships/slide" Target="/ppt/slides/slide4.xml" Id="R19ea11ec073c4b5b" /><Relationship Type="http://schemas.openxmlformats.org/officeDocument/2006/relationships/slide" Target="/ppt/slides/slide5.xml" Id="Rf6bd6102254d43ab" /><Relationship Type="http://schemas.openxmlformats.org/officeDocument/2006/relationships/slide" Target="/ppt/slides/slide6.xml" Id="R291707889a20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8527c7026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d2c1b5d5f43c3" /><Relationship Type="http://schemas.openxmlformats.org/officeDocument/2006/relationships/theme" Target="/ppt/slideMasters/theme/theme1.xml" Id="R986dbffc8aa3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d2c1b5d5f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121646fa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3ee6a4db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d2a9ba1d24f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7559398a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13e53e026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484eadbdc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BYGGSENTER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Mæla gård, Mælagata sør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BYGGSENTER AS</a:t>
            </a:r>
          </a:p>
        </p:txBody>
      </p:sp>
    </p:spTree>
  </p:cSld>
  <p:clrMapOvr>
    <a:masterClrMapping xmlns:a="http://schemas.openxmlformats.org/drawingml/2006/main"/>
  </p:clrMapOvr>
</p:sld>
</file>