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a8012376b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8f1a326f347a1"/>
  </p:sldMasterIdLst>
  <p:sldIdLst>
    <p:sldId xmlns:r="http://schemas.openxmlformats.org/officeDocument/2006/relationships" id="256" r:id="Reb8f50336d7e419e"/>
    <p:sldId xmlns:r="http://schemas.openxmlformats.org/officeDocument/2006/relationships" id="257" r:id="Rf9ab735edfb9427a"/>
    <p:sldId xmlns:r="http://schemas.openxmlformats.org/officeDocument/2006/relationships" id="258" r:id="R7eed3c5a97224839"/>
    <p:sldId xmlns:r="http://schemas.openxmlformats.org/officeDocument/2006/relationships" id="259" r:id="Rc49827a7cd634856"/>
    <p:sldId xmlns:r="http://schemas.openxmlformats.org/officeDocument/2006/relationships" id="260" r:id="Rd31a8537dd0d4f7e"/>
    <p:sldId xmlns:r="http://schemas.openxmlformats.org/officeDocument/2006/relationships" id="261" r:id="Ra0c7a9e6ee984478"/>
    <p:sldId xmlns:r="http://schemas.openxmlformats.org/officeDocument/2006/relationships" id="262" r:id="Rd3c696988b1e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8f1a326f347a1" /><Relationship Type="http://schemas.openxmlformats.org/officeDocument/2006/relationships/slide" Target="/ppt/slides/slide1.xml" Id="Reb8f50336d7e419e" /><Relationship Type="http://schemas.openxmlformats.org/officeDocument/2006/relationships/slide" Target="/ppt/slides/slide2.xml" Id="Rf9ab735edfb9427a" /><Relationship Type="http://schemas.openxmlformats.org/officeDocument/2006/relationships/slide" Target="/ppt/slides/slide3.xml" Id="R7eed3c5a97224839" /><Relationship Type="http://schemas.openxmlformats.org/officeDocument/2006/relationships/slide" Target="/ppt/slides/slide4.xml" Id="Rc49827a7cd634856" /><Relationship Type="http://schemas.openxmlformats.org/officeDocument/2006/relationships/slide" Target="/ppt/slides/slide5.xml" Id="Rd31a8537dd0d4f7e" /><Relationship Type="http://schemas.openxmlformats.org/officeDocument/2006/relationships/slide" Target="/ppt/slides/slide6.xml" Id="Ra0c7a9e6ee984478" /><Relationship Type="http://schemas.openxmlformats.org/officeDocument/2006/relationships/slide" Target="/ppt/slides/slide7.xml" Id="Rd3c696988b1e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93516a4eb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654d4f72b4cc5" /><Relationship Type="http://schemas.openxmlformats.org/officeDocument/2006/relationships/theme" Target="/ppt/slideMasters/theme/theme1.xml" Id="Re7da54d733604e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2654d4f72b4c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4bc56434d49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8ac73dadd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ddc83269641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46efa52d1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7869242cf42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9d87be91c4a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f40798d8c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ATLANTIC SEAFISH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SEAFISH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ATLANTIC SEAFISH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SEAFISH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SEAFISH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SEAFISH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5 860 184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1 086 828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2 546 815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32 199 688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49 697 334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SEAFISH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TERJE ÅRVIK  –  45,7 %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KJELL-GUNNAR HODDEVIK  –  45,7 %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JAN-OVE LANGELAND  –  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SEAFISH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977 511 313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ATLANTIC SEAFISH AS</a:t>
            </a:r>
          </a:p>
        </p:txBody>
      </p:sp>
    </p:spTree>
  </p:cSld>
  <p:clrMapOvr>
    <a:masterClrMapping xmlns:a="http://schemas.openxmlformats.org/drawingml/2006/main"/>
  </p:clrMapOvr>
</p:sld>
</file>